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3" r:id="rId1"/>
    <p:sldMasterId id="2147483704" r:id="rId2"/>
    <p:sldMasterId id="2147483705" r:id="rId3"/>
    <p:sldMasterId id="2147483706" r:id="rId4"/>
    <p:sldMasterId id="2147483707" r:id="rId5"/>
  </p:sldMasterIdLst>
  <p:notesMasterIdLst>
    <p:notesMasterId r:id="rId27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9144000" cy="6858000" type="screen4x3"/>
  <p:notesSz cx="7559675" cy="106918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980" y="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/>
        </p:nvSpPr>
        <p:spPr>
          <a:xfrm>
            <a:off x="0" y="0"/>
            <a:ext cx="7559675" cy="10691812"/>
          </a:xfrm>
          <a:prstGeom prst="roundRect">
            <a:avLst>
              <a:gd name="adj" fmla="val 4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Shape 4"/>
          <p:cNvSpPr/>
          <p:nvPr/>
        </p:nvSpPr>
        <p:spPr>
          <a:xfrm>
            <a:off x="0" y="0"/>
            <a:ext cx="7559675" cy="10691812"/>
          </a:xfrm>
          <a:prstGeom prst="roundRect">
            <a:avLst>
              <a:gd name="adj" fmla="val 4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2"/>
          </p:nvPr>
        </p:nvSpPr>
        <p:spPr>
          <a:xfrm>
            <a:off x="1106487" y="812800"/>
            <a:ext cx="5340350" cy="40036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3612" cy="48069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Shape 7"/>
          <p:cNvSpPr txBox="1"/>
          <p:nvPr/>
        </p:nvSpPr>
        <p:spPr>
          <a:xfrm>
            <a:off x="0" y="0"/>
            <a:ext cx="3279775" cy="533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hape 8"/>
          <p:cNvSpPr txBox="1"/>
          <p:nvPr/>
        </p:nvSpPr>
        <p:spPr>
          <a:xfrm>
            <a:off x="4278312" y="0"/>
            <a:ext cx="3279775" cy="533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Shape 9"/>
          <p:cNvSpPr txBox="1"/>
          <p:nvPr/>
        </p:nvSpPr>
        <p:spPr>
          <a:xfrm>
            <a:off x="0" y="10156825"/>
            <a:ext cx="3279775" cy="533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4278312" y="10156825"/>
            <a:ext cx="3276600" cy="5302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3091654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/>
          <p:nvPr/>
        </p:nvSpPr>
        <p:spPr>
          <a:xfrm>
            <a:off x="4278312" y="10156825"/>
            <a:ext cx="3276600" cy="5302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 lang="en-US" sz="1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3" name="Shape 333"/>
          <p:cNvSpPr txBox="1"/>
          <p:nvPr/>
        </p:nvSpPr>
        <p:spPr>
          <a:xfrm>
            <a:off x="4278312" y="10156825"/>
            <a:ext cx="3278186" cy="53181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 lang="en-US" sz="1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4" name="Shape 334"/>
          <p:cNvSpPr txBox="1"/>
          <p:nvPr/>
        </p:nvSpPr>
        <p:spPr>
          <a:xfrm>
            <a:off x="4278312" y="10156825"/>
            <a:ext cx="3279775" cy="5333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 lang="en-US" sz="1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5" name="Shape 335"/>
          <p:cNvSpPr txBox="1"/>
          <p:nvPr/>
        </p:nvSpPr>
        <p:spPr>
          <a:xfrm>
            <a:off x="1106487" y="812800"/>
            <a:ext cx="5345111" cy="4008436"/>
          </a:xfrm>
          <a:prstGeom prst="rect">
            <a:avLst/>
          </a:prstGeom>
          <a:solidFill>
            <a:srgbClr val="FFFFFF"/>
          </a:solidFill>
          <a:ln w="9525" cap="sq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Shape 336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787" cy="48101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  <p:sp>
        <p:nvSpPr>
          <p:cNvPr id="337" name="Shape 337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37175" cy="40036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 txBox="1"/>
          <p:nvPr/>
        </p:nvSpPr>
        <p:spPr>
          <a:xfrm>
            <a:off x="4278312" y="10156825"/>
            <a:ext cx="3276600" cy="5302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fld>
            <a:endParaRPr lang="en-US" sz="1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0" name="Shape 420"/>
          <p:cNvSpPr txBox="1"/>
          <p:nvPr/>
        </p:nvSpPr>
        <p:spPr>
          <a:xfrm>
            <a:off x="4278312" y="10156825"/>
            <a:ext cx="3278186" cy="53181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fld>
            <a:endParaRPr lang="en-US" sz="1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1" name="Shape 421"/>
          <p:cNvSpPr txBox="1"/>
          <p:nvPr/>
        </p:nvSpPr>
        <p:spPr>
          <a:xfrm>
            <a:off x="4278312" y="10156825"/>
            <a:ext cx="3279775" cy="5333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fld>
            <a:endParaRPr lang="en-US" sz="1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2" name="Shape 422"/>
          <p:cNvSpPr txBox="1"/>
          <p:nvPr/>
        </p:nvSpPr>
        <p:spPr>
          <a:xfrm>
            <a:off x="1106487" y="812800"/>
            <a:ext cx="5345111" cy="4008436"/>
          </a:xfrm>
          <a:prstGeom prst="rect">
            <a:avLst/>
          </a:prstGeom>
          <a:solidFill>
            <a:srgbClr val="FFFFFF"/>
          </a:solidFill>
          <a:ln w="9525" cap="sq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Shape 423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787" cy="48101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  <p:sp>
        <p:nvSpPr>
          <p:cNvPr id="424" name="Shape 424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37175" cy="40036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 txBox="1"/>
          <p:nvPr/>
        </p:nvSpPr>
        <p:spPr>
          <a:xfrm>
            <a:off x="4278312" y="10156825"/>
            <a:ext cx="3276600" cy="5302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</a:t>
            </a:fld>
            <a:endParaRPr lang="en-US" sz="1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0" name="Shape 430"/>
          <p:cNvSpPr txBox="1"/>
          <p:nvPr/>
        </p:nvSpPr>
        <p:spPr>
          <a:xfrm>
            <a:off x="4278312" y="10156825"/>
            <a:ext cx="3278186" cy="53181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</a:t>
            </a:fld>
            <a:endParaRPr lang="en-US" sz="1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1" name="Shape 431"/>
          <p:cNvSpPr txBox="1"/>
          <p:nvPr/>
        </p:nvSpPr>
        <p:spPr>
          <a:xfrm>
            <a:off x="4278312" y="10156825"/>
            <a:ext cx="3279775" cy="5333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</a:t>
            </a:fld>
            <a:endParaRPr lang="en-US" sz="1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2" name="Shape 432"/>
          <p:cNvSpPr txBox="1"/>
          <p:nvPr/>
        </p:nvSpPr>
        <p:spPr>
          <a:xfrm>
            <a:off x="1106487" y="812800"/>
            <a:ext cx="5345111" cy="4008436"/>
          </a:xfrm>
          <a:prstGeom prst="rect">
            <a:avLst/>
          </a:prstGeom>
          <a:solidFill>
            <a:srgbClr val="FFFFFF"/>
          </a:solidFill>
          <a:ln w="9525" cap="sq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Shape 433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787" cy="48101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  <p:sp>
        <p:nvSpPr>
          <p:cNvPr id="434" name="Shape 434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37175" cy="40036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Shape 439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3612" cy="480694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0" name="Shape 440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37175" cy="40036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Shape 445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3612" cy="480694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6" name="Shape 446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37175" cy="40036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Shape 451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3612" cy="480694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2" name="Shape 452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37175" cy="40036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3612" cy="480694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8" name="Shape 458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37175" cy="40036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Shape 463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3612" cy="480694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4" name="Shape 464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37175" cy="40036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Shape 469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3612" cy="480694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0" name="Shape 470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37175" cy="40036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Shape 475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3612" cy="480694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6" name="Shape 476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37175" cy="40036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Shape 481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3612" cy="480694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37175" cy="40036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/>
          <p:nvPr/>
        </p:nvSpPr>
        <p:spPr>
          <a:xfrm>
            <a:off x="4278312" y="10156825"/>
            <a:ext cx="3276600" cy="5302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fld>
            <a:endParaRPr lang="en-US" sz="1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5" name="Shape 345"/>
          <p:cNvSpPr txBox="1"/>
          <p:nvPr/>
        </p:nvSpPr>
        <p:spPr>
          <a:xfrm>
            <a:off x="4278312" y="10156825"/>
            <a:ext cx="3278186" cy="53181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fld>
            <a:endParaRPr lang="en-US" sz="1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6" name="Shape 346"/>
          <p:cNvSpPr txBox="1"/>
          <p:nvPr/>
        </p:nvSpPr>
        <p:spPr>
          <a:xfrm>
            <a:off x="4278312" y="10156825"/>
            <a:ext cx="3279775" cy="5333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fld>
            <a:endParaRPr lang="en-US" sz="1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7" name="Shape 347"/>
          <p:cNvSpPr txBox="1"/>
          <p:nvPr/>
        </p:nvSpPr>
        <p:spPr>
          <a:xfrm>
            <a:off x="1106487" y="812800"/>
            <a:ext cx="5345111" cy="4008436"/>
          </a:xfrm>
          <a:prstGeom prst="rect">
            <a:avLst/>
          </a:prstGeom>
          <a:solidFill>
            <a:srgbClr val="FFFFFF"/>
          </a:solidFill>
          <a:ln w="9525" cap="sq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Shape 348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787" cy="48101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  <p:sp>
        <p:nvSpPr>
          <p:cNvPr id="349" name="Shape 349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37175" cy="40036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Shape 486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3612" cy="480694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7" name="Shape 487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37175" cy="40036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Shape 492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3612" cy="480694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93" name="Shape 493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37175" cy="40036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/>
          <p:nvPr/>
        </p:nvSpPr>
        <p:spPr>
          <a:xfrm>
            <a:off x="4278312" y="10156825"/>
            <a:ext cx="3276600" cy="5302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fld>
            <a:endParaRPr lang="en-US" sz="1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5" name="Shape 355"/>
          <p:cNvSpPr txBox="1"/>
          <p:nvPr/>
        </p:nvSpPr>
        <p:spPr>
          <a:xfrm>
            <a:off x="4278312" y="10156825"/>
            <a:ext cx="3278186" cy="53181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fld>
            <a:endParaRPr lang="en-US" sz="1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6" name="Shape 356"/>
          <p:cNvSpPr txBox="1"/>
          <p:nvPr/>
        </p:nvSpPr>
        <p:spPr>
          <a:xfrm>
            <a:off x="4278312" y="10156825"/>
            <a:ext cx="3279775" cy="5333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fld>
            <a:endParaRPr lang="en-US" sz="1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7" name="Shape 357"/>
          <p:cNvSpPr txBox="1"/>
          <p:nvPr/>
        </p:nvSpPr>
        <p:spPr>
          <a:xfrm>
            <a:off x="1106487" y="812800"/>
            <a:ext cx="5345111" cy="4008436"/>
          </a:xfrm>
          <a:prstGeom prst="rect">
            <a:avLst/>
          </a:prstGeom>
          <a:solidFill>
            <a:srgbClr val="FFFFFF"/>
          </a:solidFill>
          <a:ln w="9525" cap="sq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Shape 358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787" cy="48101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  <p:sp>
        <p:nvSpPr>
          <p:cNvPr id="359" name="Shape 359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37175" cy="40036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 txBox="1"/>
          <p:nvPr/>
        </p:nvSpPr>
        <p:spPr>
          <a:xfrm>
            <a:off x="4278312" y="10156825"/>
            <a:ext cx="3276600" cy="5302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fld>
            <a:endParaRPr lang="en-US" sz="1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5" name="Shape 365"/>
          <p:cNvSpPr txBox="1"/>
          <p:nvPr/>
        </p:nvSpPr>
        <p:spPr>
          <a:xfrm>
            <a:off x="4278312" y="10156825"/>
            <a:ext cx="3278186" cy="53181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fld>
            <a:endParaRPr lang="en-US" sz="1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6" name="Shape 366"/>
          <p:cNvSpPr txBox="1"/>
          <p:nvPr/>
        </p:nvSpPr>
        <p:spPr>
          <a:xfrm>
            <a:off x="4278312" y="10156825"/>
            <a:ext cx="3279775" cy="5333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fld>
            <a:endParaRPr lang="en-US" sz="1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7" name="Shape 367"/>
          <p:cNvSpPr txBox="1"/>
          <p:nvPr/>
        </p:nvSpPr>
        <p:spPr>
          <a:xfrm>
            <a:off x="1106487" y="812800"/>
            <a:ext cx="5345111" cy="4008436"/>
          </a:xfrm>
          <a:prstGeom prst="rect">
            <a:avLst/>
          </a:prstGeom>
          <a:solidFill>
            <a:srgbClr val="FFFFFF"/>
          </a:solidFill>
          <a:ln w="9525" cap="sq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Shape 368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787" cy="48101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  <p:sp>
        <p:nvSpPr>
          <p:cNvPr id="369" name="Shape 369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37175" cy="40036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 txBox="1"/>
          <p:nvPr/>
        </p:nvSpPr>
        <p:spPr>
          <a:xfrm>
            <a:off x="4278312" y="10156825"/>
            <a:ext cx="3276600" cy="5302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fld>
            <a:endParaRPr lang="en-US" sz="1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5" name="Shape 375"/>
          <p:cNvSpPr txBox="1"/>
          <p:nvPr/>
        </p:nvSpPr>
        <p:spPr>
          <a:xfrm>
            <a:off x="4278312" y="10156825"/>
            <a:ext cx="3278186" cy="53181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fld>
            <a:endParaRPr lang="en-US" sz="1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6" name="Shape 376"/>
          <p:cNvSpPr txBox="1"/>
          <p:nvPr/>
        </p:nvSpPr>
        <p:spPr>
          <a:xfrm>
            <a:off x="4278312" y="10156825"/>
            <a:ext cx="3279775" cy="5333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fld>
            <a:endParaRPr lang="en-US" sz="1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7" name="Shape 377"/>
          <p:cNvSpPr txBox="1"/>
          <p:nvPr/>
        </p:nvSpPr>
        <p:spPr>
          <a:xfrm>
            <a:off x="1106487" y="812800"/>
            <a:ext cx="5345111" cy="4008436"/>
          </a:xfrm>
          <a:prstGeom prst="rect">
            <a:avLst/>
          </a:prstGeom>
          <a:solidFill>
            <a:srgbClr val="FFFFFF"/>
          </a:solidFill>
          <a:ln w="9525" cap="sq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Shape 378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787" cy="48101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  <p:sp>
        <p:nvSpPr>
          <p:cNvPr id="379" name="Shape 379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37175" cy="40036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3612" cy="480694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5" name="Shape 385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37175" cy="40036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 txBox="1"/>
          <p:nvPr/>
        </p:nvSpPr>
        <p:spPr>
          <a:xfrm>
            <a:off x="4278312" y="10156825"/>
            <a:ext cx="3276600" cy="5302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fld>
            <a:endParaRPr lang="en-US" sz="1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0" name="Shape 390"/>
          <p:cNvSpPr txBox="1"/>
          <p:nvPr/>
        </p:nvSpPr>
        <p:spPr>
          <a:xfrm>
            <a:off x="4278312" y="10156825"/>
            <a:ext cx="3278186" cy="53181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fld>
            <a:endParaRPr lang="en-US" sz="1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1" name="Shape 391"/>
          <p:cNvSpPr txBox="1"/>
          <p:nvPr/>
        </p:nvSpPr>
        <p:spPr>
          <a:xfrm>
            <a:off x="4278312" y="10156825"/>
            <a:ext cx="3279775" cy="5333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fld>
            <a:endParaRPr lang="en-US" sz="1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2" name="Shape 392"/>
          <p:cNvSpPr txBox="1"/>
          <p:nvPr/>
        </p:nvSpPr>
        <p:spPr>
          <a:xfrm>
            <a:off x="1106487" y="812800"/>
            <a:ext cx="5345111" cy="4008436"/>
          </a:xfrm>
          <a:prstGeom prst="rect">
            <a:avLst/>
          </a:prstGeom>
          <a:solidFill>
            <a:srgbClr val="FFFFFF"/>
          </a:solidFill>
          <a:ln w="9525" cap="sq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Shape 393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787" cy="48101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  <p:sp>
        <p:nvSpPr>
          <p:cNvPr id="394" name="Shape 394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37175" cy="40036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 txBox="1"/>
          <p:nvPr/>
        </p:nvSpPr>
        <p:spPr>
          <a:xfrm>
            <a:off x="4278312" y="10156825"/>
            <a:ext cx="3276600" cy="5302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fld>
            <a:endParaRPr lang="en-US" sz="1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0" name="Shape 400"/>
          <p:cNvSpPr txBox="1"/>
          <p:nvPr/>
        </p:nvSpPr>
        <p:spPr>
          <a:xfrm>
            <a:off x="4278312" y="10156825"/>
            <a:ext cx="3278186" cy="53181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fld>
            <a:endParaRPr lang="en-US" sz="1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1" name="Shape 401"/>
          <p:cNvSpPr txBox="1"/>
          <p:nvPr/>
        </p:nvSpPr>
        <p:spPr>
          <a:xfrm>
            <a:off x="4278312" y="10156825"/>
            <a:ext cx="3279775" cy="5333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fld>
            <a:endParaRPr lang="en-US" sz="1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2" name="Shape 402"/>
          <p:cNvSpPr txBox="1"/>
          <p:nvPr/>
        </p:nvSpPr>
        <p:spPr>
          <a:xfrm>
            <a:off x="1106487" y="812800"/>
            <a:ext cx="5345111" cy="4008436"/>
          </a:xfrm>
          <a:prstGeom prst="rect">
            <a:avLst/>
          </a:prstGeom>
          <a:solidFill>
            <a:srgbClr val="FFFFFF"/>
          </a:solidFill>
          <a:ln w="9525" cap="sq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Shape 403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787" cy="48101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  <p:sp>
        <p:nvSpPr>
          <p:cNvPr id="404" name="Shape 404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37175" cy="40036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 txBox="1"/>
          <p:nvPr/>
        </p:nvSpPr>
        <p:spPr>
          <a:xfrm>
            <a:off x="4278312" y="10156825"/>
            <a:ext cx="3276600" cy="5302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fld>
            <a:endParaRPr lang="en-US" sz="1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0" name="Shape 410"/>
          <p:cNvSpPr txBox="1"/>
          <p:nvPr/>
        </p:nvSpPr>
        <p:spPr>
          <a:xfrm>
            <a:off x="4278312" y="10156825"/>
            <a:ext cx="3278186" cy="53181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fld>
            <a:endParaRPr lang="en-US" sz="1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1" name="Shape 411"/>
          <p:cNvSpPr txBox="1"/>
          <p:nvPr/>
        </p:nvSpPr>
        <p:spPr>
          <a:xfrm>
            <a:off x="4278312" y="10156825"/>
            <a:ext cx="3279775" cy="5333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fld>
            <a:endParaRPr lang="en-US" sz="1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2" name="Shape 412"/>
          <p:cNvSpPr txBox="1"/>
          <p:nvPr/>
        </p:nvSpPr>
        <p:spPr>
          <a:xfrm>
            <a:off x="1106487" y="812800"/>
            <a:ext cx="5345111" cy="4008436"/>
          </a:xfrm>
          <a:prstGeom prst="rect">
            <a:avLst/>
          </a:prstGeom>
          <a:solidFill>
            <a:srgbClr val="FFFFFF"/>
          </a:solidFill>
          <a:ln w="9525" cap="sq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Shape 413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787" cy="48101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  <p:sp>
        <p:nvSpPr>
          <p:cNvPr id="414" name="Shape 414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37175" cy="40036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28836" cy="3635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28836" cy="36671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67637" cy="14652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457200" y="1604962"/>
            <a:ext cx="8224837" cy="452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lnSpc>
                <a:spcPct val="102000"/>
              </a:lnSpc>
              <a:spcBef>
                <a:spcPts val="0"/>
              </a:spcBef>
              <a:spcAft>
                <a:spcPts val="1425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285750" algn="l" rtl="0">
              <a:lnSpc>
                <a:spcPct val="102000"/>
              </a:lnSpc>
              <a:spcBef>
                <a:spcPts val="0"/>
              </a:spcBef>
              <a:spcAft>
                <a:spcPts val="1138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228600" algn="l" rtl="0">
              <a:lnSpc>
                <a:spcPct val="102000"/>
              </a:lnSpc>
              <a:spcBef>
                <a:spcPts val="0"/>
              </a:spcBef>
              <a:spcAft>
                <a:spcPts val="85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28600" algn="l" rtl="0">
              <a:lnSpc>
                <a:spcPct val="102000"/>
              </a:lnSpc>
              <a:spcBef>
                <a:spcPts val="0"/>
              </a:spcBef>
              <a:spcAft>
                <a:spcPts val="575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28836" cy="3635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28836" cy="36671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2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Times New Roman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2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2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2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28836" cy="3635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28836" cy="36671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28836" cy="454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28836" cy="46037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2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24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Svislý nadpis a 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 rot="5400000">
            <a:off x="4730750" y="2170112"/>
            <a:ext cx="5846761" cy="20558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 rot="5400000">
            <a:off x="542131" y="189706"/>
            <a:ext cx="5846761" cy="6016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lnSpc>
                <a:spcPct val="102000"/>
              </a:lnSpc>
              <a:spcBef>
                <a:spcPts val="0"/>
              </a:spcBef>
              <a:spcAft>
                <a:spcPts val="1425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285750" algn="l" rtl="0">
              <a:lnSpc>
                <a:spcPct val="102000"/>
              </a:lnSpc>
              <a:spcBef>
                <a:spcPts val="0"/>
              </a:spcBef>
              <a:spcAft>
                <a:spcPts val="1138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228600" algn="l" rtl="0">
              <a:lnSpc>
                <a:spcPct val="102000"/>
              </a:lnSpc>
              <a:spcBef>
                <a:spcPts val="0"/>
              </a:spcBef>
              <a:spcAft>
                <a:spcPts val="85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28600" algn="l" rtl="0">
              <a:lnSpc>
                <a:spcPct val="102000"/>
              </a:lnSpc>
              <a:spcBef>
                <a:spcPts val="0"/>
              </a:spcBef>
              <a:spcAft>
                <a:spcPts val="575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28836" cy="454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28836" cy="46037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2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24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Nadpis a svislý 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4837" cy="11382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1199" cy="82248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lnSpc>
                <a:spcPct val="102000"/>
              </a:lnSpc>
              <a:spcBef>
                <a:spcPts val="0"/>
              </a:spcBef>
              <a:spcAft>
                <a:spcPts val="1425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285750" algn="l" rtl="0">
              <a:lnSpc>
                <a:spcPct val="102000"/>
              </a:lnSpc>
              <a:spcBef>
                <a:spcPts val="0"/>
              </a:spcBef>
              <a:spcAft>
                <a:spcPts val="1138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228600" algn="l" rtl="0">
              <a:lnSpc>
                <a:spcPct val="102000"/>
              </a:lnSpc>
              <a:spcBef>
                <a:spcPts val="0"/>
              </a:spcBef>
              <a:spcAft>
                <a:spcPts val="85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28600" algn="l" rtl="0">
              <a:lnSpc>
                <a:spcPct val="102000"/>
              </a:lnSpc>
              <a:spcBef>
                <a:spcPts val="0"/>
              </a:spcBef>
              <a:spcAft>
                <a:spcPts val="575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28836" cy="454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28836" cy="46037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2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24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brázek s titulkem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Shape 9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Times New Roman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2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Times New Roman"/>
              <a:buNone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2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2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2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Times New Roman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2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2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28836" cy="454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28836" cy="46037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2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24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bsah s titulkem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lnSpc>
                <a:spcPct val="102000"/>
              </a:lnSpc>
              <a:spcBef>
                <a:spcPts val="0"/>
              </a:spcBef>
              <a:spcAft>
                <a:spcPts val="1425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285750" algn="l" rtl="0">
              <a:lnSpc>
                <a:spcPct val="102000"/>
              </a:lnSpc>
              <a:spcBef>
                <a:spcPts val="0"/>
              </a:spcBef>
              <a:spcAft>
                <a:spcPts val="1138"/>
              </a:spcAft>
              <a:buNone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228600" algn="l" rtl="0">
              <a:lnSpc>
                <a:spcPct val="102000"/>
              </a:lnSpc>
              <a:spcBef>
                <a:spcPts val="0"/>
              </a:spcBef>
              <a:spcAft>
                <a:spcPts val="85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28600" algn="l" rtl="0">
              <a:lnSpc>
                <a:spcPct val="102000"/>
              </a:lnSpc>
              <a:spcBef>
                <a:spcPts val="0"/>
              </a:spcBef>
              <a:spcAft>
                <a:spcPts val="575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2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Times New Roman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2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2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28836" cy="454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28836" cy="46037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2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24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Pouze nadpis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4837" cy="11382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28836" cy="454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28836" cy="46037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2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24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Porovnání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Times New Roman"/>
              <a:buNone/>
              <a:defRPr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2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Times New Roman"/>
              <a:buNone/>
              <a:defRPr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2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Times New Roman"/>
              <a:buNone/>
              <a:def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2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lnSpc>
                <a:spcPct val="102000"/>
              </a:lnSpc>
              <a:spcBef>
                <a:spcPts val="0"/>
              </a:spcBef>
              <a:spcAft>
                <a:spcPts val="1425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285750" algn="l" rtl="0">
              <a:lnSpc>
                <a:spcPct val="102000"/>
              </a:lnSpc>
              <a:spcBef>
                <a:spcPts val="0"/>
              </a:spcBef>
              <a:spcAft>
                <a:spcPts val="113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228600" algn="l" rtl="0">
              <a:lnSpc>
                <a:spcPct val="102000"/>
              </a:lnSpc>
              <a:spcBef>
                <a:spcPts val="0"/>
              </a:spcBef>
              <a:spcAft>
                <a:spcPts val="85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28600" algn="l" rtl="0">
              <a:lnSpc>
                <a:spcPct val="102000"/>
              </a:lnSpc>
              <a:spcBef>
                <a:spcPts val="0"/>
              </a:spcBef>
              <a:spcAft>
                <a:spcPts val="575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Times New Roman"/>
              <a:buNone/>
              <a:defRPr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2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Times New Roman"/>
              <a:buNone/>
              <a:defRPr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2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Times New Roman"/>
              <a:buNone/>
              <a:def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2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lnSpc>
                <a:spcPct val="102000"/>
              </a:lnSpc>
              <a:spcBef>
                <a:spcPts val="0"/>
              </a:spcBef>
              <a:spcAft>
                <a:spcPts val="1425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285750" algn="l" rtl="0">
              <a:lnSpc>
                <a:spcPct val="102000"/>
              </a:lnSpc>
              <a:spcBef>
                <a:spcPts val="0"/>
              </a:spcBef>
              <a:spcAft>
                <a:spcPts val="113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228600" algn="l" rtl="0">
              <a:lnSpc>
                <a:spcPct val="102000"/>
              </a:lnSpc>
              <a:spcBef>
                <a:spcPts val="0"/>
              </a:spcBef>
              <a:spcAft>
                <a:spcPts val="85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28600" algn="l" rtl="0">
              <a:lnSpc>
                <a:spcPct val="102000"/>
              </a:lnSpc>
              <a:spcBef>
                <a:spcPts val="0"/>
              </a:spcBef>
              <a:spcAft>
                <a:spcPts val="575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28836" cy="454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28836" cy="46037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2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24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4837" cy="11382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5424" cy="452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lnSpc>
                <a:spcPct val="102000"/>
              </a:lnSpc>
              <a:spcBef>
                <a:spcPts val="0"/>
              </a:spcBef>
              <a:spcAft>
                <a:spcPts val="1425"/>
              </a:spcAft>
              <a:buNone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285750" algn="l" rtl="0">
              <a:lnSpc>
                <a:spcPct val="102000"/>
              </a:lnSpc>
              <a:spcBef>
                <a:spcPts val="0"/>
              </a:spcBef>
              <a:spcAft>
                <a:spcPts val="1138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228600" algn="l" rtl="0">
              <a:lnSpc>
                <a:spcPct val="102000"/>
              </a:lnSpc>
              <a:spcBef>
                <a:spcPts val="0"/>
              </a:spcBef>
              <a:spcAft>
                <a:spcPts val="85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28600" algn="l" rtl="0">
              <a:lnSpc>
                <a:spcPct val="102000"/>
              </a:lnSpc>
              <a:spcBef>
                <a:spcPts val="0"/>
              </a:spcBef>
              <a:spcAft>
                <a:spcPts val="575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2"/>
          </p:nvPr>
        </p:nvSpPr>
        <p:spPr>
          <a:xfrm>
            <a:off x="4645025" y="1600200"/>
            <a:ext cx="4037013" cy="452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lnSpc>
                <a:spcPct val="102000"/>
              </a:lnSpc>
              <a:spcBef>
                <a:spcPts val="0"/>
              </a:spcBef>
              <a:spcAft>
                <a:spcPts val="1425"/>
              </a:spcAft>
              <a:buNone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285750" algn="l" rtl="0">
              <a:lnSpc>
                <a:spcPct val="102000"/>
              </a:lnSpc>
              <a:spcBef>
                <a:spcPts val="0"/>
              </a:spcBef>
              <a:spcAft>
                <a:spcPts val="1138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228600" algn="l" rtl="0">
              <a:lnSpc>
                <a:spcPct val="102000"/>
              </a:lnSpc>
              <a:spcBef>
                <a:spcPts val="0"/>
              </a:spcBef>
              <a:spcAft>
                <a:spcPts val="85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28600" algn="l" rtl="0">
              <a:lnSpc>
                <a:spcPct val="102000"/>
              </a:lnSpc>
              <a:spcBef>
                <a:spcPts val="0"/>
              </a:spcBef>
              <a:spcAft>
                <a:spcPts val="575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28836" cy="454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28836" cy="46037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2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24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Svislý nadpis a tex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 rot="5400000">
            <a:off x="5393531" y="2837656"/>
            <a:ext cx="4521199" cy="20558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 rot="5400000">
            <a:off x="1204912" y="857250"/>
            <a:ext cx="4521199" cy="6016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lnSpc>
                <a:spcPct val="102000"/>
              </a:lnSpc>
              <a:spcBef>
                <a:spcPts val="0"/>
              </a:spcBef>
              <a:spcAft>
                <a:spcPts val="1425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285750" algn="l" rtl="0">
              <a:lnSpc>
                <a:spcPct val="102000"/>
              </a:lnSpc>
              <a:spcBef>
                <a:spcPts val="0"/>
              </a:spcBef>
              <a:spcAft>
                <a:spcPts val="1138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228600" algn="l" rtl="0">
              <a:lnSpc>
                <a:spcPct val="102000"/>
              </a:lnSpc>
              <a:spcBef>
                <a:spcPts val="0"/>
              </a:spcBef>
              <a:spcAft>
                <a:spcPts val="85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28600" algn="l" rtl="0">
              <a:lnSpc>
                <a:spcPct val="102000"/>
              </a:lnSpc>
              <a:spcBef>
                <a:spcPts val="0"/>
              </a:spcBef>
              <a:spcAft>
                <a:spcPts val="575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28836" cy="3635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28836" cy="36671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Záhlaví části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2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2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Times New Roman"/>
              <a:buNone/>
              <a:def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2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28836" cy="454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28836" cy="46037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2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24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4837" cy="11382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4837" cy="452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lnSpc>
                <a:spcPct val="102000"/>
              </a:lnSpc>
              <a:spcBef>
                <a:spcPts val="0"/>
              </a:spcBef>
              <a:spcAft>
                <a:spcPts val="1425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285750" algn="l" rtl="0">
              <a:lnSpc>
                <a:spcPct val="102000"/>
              </a:lnSpc>
              <a:spcBef>
                <a:spcPts val="0"/>
              </a:spcBef>
              <a:spcAft>
                <a:spcPts val="1138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228600" algn="l" rtl="0">
              <a:lnSpc>
                <a:spcPct val="102000"/>
              </a:lnSpc>
              <a:spcBef>
                <a:spcPts val="0"/>
              </a:spcBef>
              <a:spcAft>
                <a:spcPts val="85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28600" algn="l" rtl="0">
              <a:lnSpc>
                <a:spcPct val="102000"/>
              </a:lnSpc>
              <a:spcBef>
                <a:spcPts val="0"/>
              </a:spcBef>
              <a:spcAft>
                <a:spcPts val="575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28836" cy="454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28836" cy="46037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2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24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2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Times New Roman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2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2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2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28836" cy="454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28836" cy="46037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2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24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28836" cy="454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28836" cy="46037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ct val="25000"/>
              <a:buFont typeface="Calibri"/>
              <a:buNone/>
            </a:pPr>
            <a:fld id="{00000000-1234-1234-1234-123412341234}" type="slidenum">
              <a:rPr lang="en-US" sz="2400" b="0" i="0" u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2400" b="0" i="0" u="none">
              <a:solidFill>
                <a:srgbClr val="8B8B8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Svislý nadpis a text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 rot="5400000">
            <a:off x="5393531" y="2837656"/>
            <a:ext cx="4521199" cy="20558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 rot="5400000">
            <a:off x="1204912" y="857250"/>
            <a:ext cx="4521199" cy="6016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lnSpc>
                <a:spcPct val="102000"/>
              </a:lnSpc>
              <a:spcBef>
                <a:spcPts val="0"/>
              </a:spcBef>
              <a:spcAft>
                <a:spcPts val="1425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285750" algn="l" rtl="0">
              <a:lnSpc>
                <a:spcPct val="102000"/>
              </a:lnSpc>
              <a:spcBef>
                <a:spcPts val="0"/>
              </a:spcBef>
              <a:spcAft>
                <a:spcPts val="1138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228600" algn="l" rtl="0">
              <a:lnSpc>
                <a:spcPct val="102000"/>
              </a:lnSpc>
              <a:spcBef>
                <a:spcPts val="0"/>
              </a:spcBef>
              <a:spcAft>
                <a:spcPts val="85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28600" algn="l" rtl="0">
              <a:lnSpc>
                <a:spcPct val="102000"/>
              </a:lnSpc>
              <a:spcBef>
                <a:spcPts val="0"/>
              </a:spcBef>
              <a:spcAft>
                <a:spcPts val="575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28836" cy="454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28836" cy="46037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ct val="25000"/>
              <a:buFont typeface="Calibri"/>
              <a:buNone/>
            </a:pPr>
            <a:fld id="{00000000-1234-1234-1234-123412341234}" type="slidenum">
              <a:rPr lang="en-US" sz="2400" b="0" i="0" u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2400" b="0" i="0" u="none">
              <a:solidFill>
                <a:srgbClr val="8B8B8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Nadpis a svislý 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67637" cy="14652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 rot="5400000">
            <a:off x="2309018" y="-246856"/>
            <a:ext cx="4521199" cy="82248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lnSpc>
                <a:spcPct val="102000"/>
              </a:lnSpc>
              <a:spcBef>
                <a:spcPts val="0"/>
              </a:spcBef>
              <a:spcAft>
                <a:spcPts val="1425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285750" algn="l" rtl="0">
              <a:lnSpc>
                <a:spcPct val="102000"/>
              </a:lnSpc>
              <a:spcBef>
                <a:spcPts val="0"/>
              </a:spcBef>
              <a:spcAft>
                <a:spcPts val="1138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228600" algn="l" rtl="0">
              <a:lnSpc>
                <a:spcPct val="102000"/>
              </a:lnSpc>
              <a:spcBef>
                <a:spcPts val="0"/>
              </a:spcBef>
              <a:spcAft>
                <a:spcPts val="85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28600" algn="l" rtl="0">
              <a:lnSpc>
                <a:spcPct val="102000"/>
              </a:lnSpc>
              <a:spcBef>
                <a:spcPts val="0"/>
              </a:spcBef>
              <a:spcAft>
                <a:spcPts val="575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28836" cy="454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28836" cy="46037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ct val="25000"/>
              <a:buFont typeface="Calibri"/>
              <a:buNone/>
            </a:pPr>
            <a:fld id="{00000000-1234-1234-1234-123412341234}" type="slidenum">
              <a:rPr lang="en-US" sz="2400" b="0" i="0" u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2400" b="0" i="0" u="none">
              <a:solidFill>
                <a:srgbClr val="8B8B8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brázek s titulkem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0" name="Shape 16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Times New Roman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2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Times New Roman"/>
              <a:buNone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2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2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2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Times New Roman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2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2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28836" cy="454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28836" cy="46037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ct val="25000"/>
              <a:buFont typeface="Calibri"/>
              <a:buNone/>
            </a:pPr>
            <a:fld id="{00000000-1234-1234-1234-123412341234}" type="slidenum">
              <a:rPr lang="en-US" sz="2400" b="0" i="0" u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2400" b="0" i="0" u="none">
              <a:solidFill>
                <a:srgbClr val="8B8B8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bsah s titulkem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lnSpc>
                <a:spcPct val="102000"/>
              </a:lnSpc>
              <a:spcBef>
                <a:spcPts val="0"/>
              </a:spcBef>
              <a:spcAft>
                <a:spcPts val="1425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285750" algn="l" rtl="0">
              <a:lnSpc>
                <a:spcPct val="102000"/>
              </a:lnSpc>
              <a:spcBef>
                <a:spcPts val="0"/>
              </a:spcBef>
              <a:spcAft>
                <a:spcPts val="1138"/>
              </a:spcAft>
              <a:buNone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228600" algn="l" rtl="0">
              <a:lnSpc>
                <a:spcPct val="102000"/>
              </a:lnSpc>
              <a:spcBef>
                <a:spcPts val="0"/>
              </a:spcBef>
              <a:spcAft>
                <a:spcPts val="85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28600" algn="l" rtl="0">
              <a:lnSpc>
                <a:spcPct val="102000"/>
              </a:lnSpc>
              <a:spcBef>
                <a:spcPts val="0"/>
              </a:spcBef>
              <a:spcAft>
                <a:spcPts val="575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2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Times New Roman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2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2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28836" cy="454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28836" cy="46037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ct val="25000"/>
              <a:buFont typeface="Calibri"/>
              <a:buNone/>
            </a:pPr>
            <a:fld id="{00000000-1234-1234-1234-123412341234}" type="slidenum">
              <a:rPr lang="en-US" sz="2400" b="0" i="0" u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2400" b="0" i="0" u="none">
              <a:solidFill>
                <a:srgbClr val="8B8B8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Pouze nadpis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67637" cy="14652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28836" cy="454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28836" cy="46037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ct val="25000"/>
              <a:buFont typeface="Calibri"/>
              <a:buNone/>
            </a:pPr>
            <a:fld id="{00000000-1234-1234-1234-123412341234}" type="slidenum">
              <a:rPr lang="en-US" sz="2400" b="0" i="0" u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2400" b="0" i="0" u="none">
              <a:solidFill>
                <a:srgbClr val="8B8B8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Porovnání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Times New Roman"/>
              <a:buNone/>
              <a:defRPr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2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Times New Roman"/>
              <a:buNone/>
              <a:defRPr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2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Times New Roman"/>
              <a:buNone/>
              <a:def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2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lnSpc>
                <a:spcPct val="102000"/>
              </a:lnSpc>
              <a:spcBef>
                <a:spcPts val="0"/>
              </a:spcBef>
              <a:spcAft>
                <a:spcPts val="1425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285750" algn="l" rtl="0">
              <a:lnSpc>
                <a:spcPct val="102000"/>
              </a:lnSpc>
              <a:spcBef>
                <a:spcPts val="0"/>
              </a:spcBef>
              <a:spcAft>
                <a:spcPts val="113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228600" algn="l" rtl="0">
              <a:lnSpc>
                <a:spcPct val="102000"/>
              </a:lnSpc>
              <a:spcBef>
                <a:spcPts val="0"/>
              </a:spcBef>
              <a:spcAft>
                <a:spcPts val="85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28600" algn="l" rtl="0">
              <a:lnSpc>
                <a:spcPct val="102000"/>
              </a:lnSpc>
              <a:spcBef>
                <a:spcPts val="0"/>
              </a:spcBef>
              <a:spcAft>
                <a:spcPts val="575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Times New Roman"/>
              <a:buNone/>
              <a:defRPr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2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Times New Roman"/>
              <a:buNone/>
              <a:defRPr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2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Times New Roman"/>
              <a:buNone/>
              <a:def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2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9" name="Shape 17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lnSpc>
                <a:spcPct val="102000"/>
              </a:lnSpc>
              <a:spcBef>
                <a:spcPts val="0"/>
              </a:spcBef>
              <a:spcAft>
                <a:spcPts val="1425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285750" algn="l" rtl="0">
              <a:lnSpc>
                <a:spcPct val="102000"/>
              </a:lnSpc>
              <a:spcBef>
                <a:spcPts val="0"/>
              </a:spcBef>
              <a:spcAft>
                <a:spcPts val="113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228600" algn="l" rtl="0">
              <a:lnSpc>
                <a:spcPct val="102000"/>
              </a:lnSpc>
              <a:spcBef>
                <a:spcPts val="0"/>
              </a:spcBef>
              <a:spcAft>
                <a:spcPts val="85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28600" algn="l" rtl="0">
              <a:lnSpc>
                <a:spcPct val="102000"/>
              </a:lnSpc>
              <a:spcBef>
                <a:spcPts val="0"/>
              </a:spcBef>
              <a:spcAft>
                <a:spcPts val="575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0" name="Shape 18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28836" cy="454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1" name="Shape 18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28836" cy="46037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ct val="25000"/>
              <a:buFont typeface="Calibri"/>
              <a:buNone/>
            </a:pPr>
            <a:fld id="{00000000-1234-1234-1234-123412341234}" type="slidenum">
              <a:rPr lang="en-US" sz="2400" b="0" i="0" u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2400" b="0" i="0" u="none">
              <a:solidFill>
                <a:srgbClr val="8B8B8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Nadpis a svislý 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67637" cy="14652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 rot="5400000">
            <a:off x="2309018" y="-246856"/>
            <a:ext cx="4521199" cy="82248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lnSpc>
                <a:spcPct val="102000"/>
              </a:lnSpc>
              <a:spcBef>
                <a:spcPts val="0"/>
              </a:spcBef>
              <a:spcAft>
                <a:spcPts val="1425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285750" algn="l" rtl="0">
              <a:lnSpc>
                <a:spcPct val="102000"/>
              </a:lnSpc>
              <a:spcBef>
                <a:spcPts val="0"/>
              </a:spcBef>
              <a:spcAft>
                <a:spcPts val="1138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228600" algn="l" rtl="0">
              <a:lnSpc>
                <a:spcPct val="102000"/>
              </a:lnSpc>
              <a:spcBef>
                <a:spcPts val="0"/>
              </a:spcBef>
              <a:spcAft>
                <a:spcPts val="85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28600" algn="l" rtl="0">
              <a:lnSpc>
                <a:spcPct val="102000"/>
              </a:lnSpc>
              <a:spcBef>
                <a:spcPts val="0"/>
              </a:spcBef>
              <a:spcAft>
                <a:spcPts val="575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28836" cy="3635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28836" cy="36671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67637" cy="14652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457200" y="1604962"/>
            <a:ext cx="4035424" cy="452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lnSpc>
                <a:spcPct val="102000"/>
              </a:lnSpc>
              <a:spcBef>
                <a:spcPts val="0"/>
              </a:spcBef>
              <a:spcAft>
                <a:spcPts val="1425"/>
              </a:spcAft>
              <a:buNone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285750" algn="l" rtl="0">
              <a:lnSpc>
                <a:spcPct val="102000"/>
              </a:lnSpc>
              <a:spcBef>
                <a:spcPts val="0"/>
              </a:spcBef>
              <a:spcAft>
                <a:spcPts val="1138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228600" algn="l" rtl="0">
              <a:lnSpc>
                <a:spcPct val="102000"/>
              </a:lnSpc>
              <a:spcBef>
                <a:spcPts val="0"/>
              </a:spcBef>
              <a:spcAft>
                <a:spcPts val="85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28600" algn="l" rtl="0">
              <a:lnSpc>
                <a:spcPct val="102000"/>
              </a:lnSpc>
              <a:spcBef>
                <a:spcPts val="0"/>
              </a:spcBef>
              <a:spcAft>
                <a:spcPts val="575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5" name="Shape 185"/>
          <p:cNvSpPr txBox="1">
            <a:spLocks noGrp="1"/>
          </p:cNvSpPr>
          <p:nvPr>
            <p:ph type="body" idx="2"/>
          </p:nvPr>
        </p:nvSpPr>
        <p:spPr>
          <a:xfrm>
            <a:off x="4645025" y="1604962"/>
            <a:ext cx="4037013" cy="452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lnSpc>
                <a:spcPct val="102000"/>
              </a:lnSpc>
              <a:spcBef>
                <a:spcPts val="0"/>
              </a:spcBef>
              <a:spcAft>
                <a:spcPts val="1425"/>
              </a:spcAft>
              <a:buNone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285750" algn="l" rtl="0">
              <a:lnSpc>
                <a:spcPct val="102000"/>
              </a:lnSpc>
              <a:spcBef>
                <a:spcPts val="0"/>
              </a:spcBef>
              <a:spcAft>
                <a:spcPts val="1138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228600" algn="l" rtl="0">
              <a:lnSpc>
                <a:spcPct val="102000"/>
              </a:lnSpc>
              <a:spcBef>
                <a:spcPts val="0"/>
              </a:spcBef>
              <a:spcAft>
                <a:spcPts val="85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28600" algn="l" rtl="0">
              <a:lnSpc>
                <a:spcPct val="102000"/>
              </a:lnSpc>
              <a:spcBef>
                <a:spcPts val="0"/>
              </a:spcBef>
              <a:spcAft>
                <a:spcPts val="575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28836" cy="454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7" name="Shape 18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28836" cy="46037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ct val="25000"/>
              <a:buFont typeface="Calibri"/>
              <a:buNone/>
            </a:pPr>
            <a:fld id="{00000000-1234-1234-1234-123412341234}" type="slidenum">
              <a:rPr lang="en-US" sz="2400" b="0" i="0" u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2400" b="0" i="0" u="none">
              <a:solidFill>
                <a:srgbClr val="8B8B8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Záhlaví části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2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2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Times New Roman"/>
              <a:buNone/>
              <a:def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2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1" name="Shape 19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28836" cy="454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28836" cy="46037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ct val="25000"/>
              <a:buFont typeface="Calibri"/>
              <a:buNone/>
            </a:pPr>
            <a:fld id="{00000000-1234-1234-1234-123412341234}" type="slidenum">
              <a:rPr lang="en-US" sz="2400" b="0" i="0" u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2400" b="0" i="0" u="none">
              <a:solidFill>
                <a:srgbClr val="8B8B8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67637" cy="14652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457200" y="1604962"/>
            <a:ext cx="8224837" cy="452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lnSpc>
                <a:spcPct val="102000"/>
              </a:lnSpc>
              <a:spcBef>
                <a:spcPts val="0"/>
              </a:spcBef>
              <a:spcAft>
                <a:spcPts val="1425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285750" algn="l" rtl="0">
              <a:lnSpc>
                <a:spcPct val="102000"/>
              </a:lnSpc>
              <a:spcBef>
                <a:spcPts val="0"/>
              </a:spcBef>
              <a:spcAft>
                <a:spcPts val="1138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228600" algn="l" rtl="0">
              <a:lnSpc>
                <a:spcPct val="102000"/>
              </a:lnSpc>
              <a:spcBef>
                <a:spcPts val="0"/>
              </a:spcBef>
              <a:spcAft>
                <a:spcPts val="85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28600" algn="l" rtl="0">
              <a:lnSpc>
                <a:spcPct val="102000"/>
              </a:lnSpc>
              <a:spcBef>
                <a:spcPts val="0"/>
              </a:spcBef>
              <a:spcAft>
                <a:spcPts val="575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6" name="Shape 19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28836" cy="454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7" name="Shape 19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28836" cy="46037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ct val="25000"/>
              <a:buFont typeface="Calibri"/>
              <a:buNone/>
            </a:pPr>
            <a:fld id="{00000000-1234-1234-1234-123412341234}" type="slidenum">
              <a:rPr lang="en-US" sz="2400" b="0" i="0" u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2400" b="0" i="0" u="none">
              <a:solidFill>
                <a:srgbClr val="8B8B8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0" name="Shape 20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2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Times New Roman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2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2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2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28836" cy="454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28836" cy="46037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ct val="25000"/>
              <a:buFont typeface="Calibri"/>
              <a:buNone/>
            </a:pPr>
            <a:fld id="{00000000-1234-1234-1234-123412341234}" type="slidenum">
              <a:rPr lang="en-US" sz="2400" b="0" i="0" u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2400" b="0" i="0" u="none">
              <a:solidFill>
                <a:srgbClr val="8B8B8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28836" cy="454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1" name="Shape 2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28836" cy="46037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ct val="25000"/>
              <a:buFont typeface="Calibri"/>
              <a:buNone/>
            </a:pPr>
            <a:fld id="{00000000-1234-1234-1234-123412341234}" type="slidenum">
              <a:rPr lang="en-US" sz="2400" b="0" i="0" u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2400" b="0" i="0" u="none">
              <a:solidFill>
                <a:srgbClr val="8B8B8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Svislý nadpis a text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xfrm rot="5400000">
            <a:off x="5393531" y="2837656"/>
            <a:ext cx="4521199" cy="20558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 rot="5400000">
            <a:off x="1204912" y="857250"/>
            <a:ext cx="4521199" cy="6016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lnSpc>
                <a:spcPct val="102000"/>
              </a:lnSpc>
              <a:spcBef>
                <a:spcPts val="0"/>
              </a:spcBef>
              <a:spcAft>
                <a:spcPts val="1425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285750" algn="l" rtl="0">
              <a:lnSpc>
                <a:spcPct val="102000"/>
              </a:lnSpc>
              <a:spcBef>
                <a:spcPts val="0"/>
              </a:spcBef>
              <a:spcAft>
                <a:spcPts val="1138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228600" algn="l" rtl="0">
              <a:lnSpc>
                <a:spcPct val="102000"/>
              </a:lnSpc>
              <a:spcBef>
                <a:spcPts val="0"/>
              </a:spcBef>
              <a:spcAft>
                <a:spcPts val="85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28600" algn="l" rtl="0">
              <a:lnSpc>
                <a:spcPct val="102000"/>
              </a:lnSpc>
              <a:spcBef>
                <a:spcPts val="0"/>
              </a:spcBef>
              <a:spcAft>
                <a:spcPts val="575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5" name="Shape 2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28836" cy="454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6" name="Shape 2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28836" cy="46037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ct val="25000"/>
              <a:buFont typeface="Calibri"/>
              <a:buNone/>
            </a:pPr>
            <a:fld id="{00000000-1234-1234-1234-123412341234}" type="slidenum">
              <a:rPr lang="en-US" sz="2400" b="0" i="0" u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2400" b="0" i="0" u="none">
              <a:solidFill>
                <a:srgbClr val="8B8B8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Nadpis a svislý text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67637" cy="14652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 rot="5400000">
            <a:off x="2309018" y="-246856"/>
            <a:ext cx="4521199" cy="82248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lnSpc>
                <a:spcPct val="102000"/>
              </a:lnSpc>
              <a:spcBef>
                <a:spcPts val="0"/>
              </a:spcBef>
              <a:spcAft>
                <a:spcPts val="1425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285750" algn="l" rtl="0">
              <a:lnSpc>
                <a:spcPct val="102000"/>
              </a:lnSpc>
              <a:spcBef>
                <a:spcPts val="0"/>
              </a:spcBef>
              <a:spcAft>
                <a:spcPts val="1138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228600" algn="l" rtl="0">
              <a:lnSpc>
                <a:spcPct val="102000"/>
              </a:lnSpc>
              <a:spcBef>
                <a:spcPts val="0"/>
              </a:spcBef>
              <a:spcAft>
                <a:spcPts val="85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28600" algn="l" rtl="0">
              <a:lnSpc>
                <a:spcPct val="102000"/>
              </a:lnSpc>
              <a:spcBef>
                <a:spcPts val="0"/>
              </a:spcBef>
              <a:spcAft>
                <a:spcPts val="575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0" name="Shape 2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28836" cy="454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1" name="Shape 2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28836" cy="46037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ct val="25000"/>
              <a:buFont typeface="Calibri"/>
              <a:buNone/>
            </a:pPr>
            <a:fld id="{00000000-1234-1234-1234-123412341234}" type="slidenum">
              <a:rPr lang="en-US" sz="2400" b="0" i="0" u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2400" b="0" i="0" u="none">
              <a:solidFill>
                <a:srgbClr val="8B8B8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brázek s titulkem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4" name="Shape 22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Times New Roman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2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Times New Roman"/>
              <a:buNone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2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2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2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Times New Roman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2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2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6" name="Shape 2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28836" cy="454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7" name="Shape 2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28836" cy="46037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ct val="25000"/>
              <a:buFont typeface="Calibri"/>
              <a:buNone/>
            </a:pPr>
            <a:fld id="{00000000-1234-1234-1234-123412341234}" type="slidenum">
              <a:rPr lang="en-US" sz="2400" b="0" i="0" u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2400" b="0" i="0" u="none">
              <a:solidFill>
                <a:srgbClr val="8B8B8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bsah s titulkem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lnSpc>
                <a:spcPct val="102000"/>
              </a:lnSpc>
              <a:spcBef>
                <a:spcPts val="0"/>
              </a:spcBef>
              <a:spcAft>
                <a:spcPts val="1425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285750" algn="l" rtl="0">
              <a:lnSpc>
                <a:spcPct val="102000"/>
              </a:lnSpc>
              <a:spcBef>
                <a:spcPts val="0"/>
              </a:spcBef>
              <a:spcAft>
                <a:spcPts val="1138"/>
              </a:spcAft>
              <a:buNone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228600" algn="l" rtl="0">
              <a:lnSpc>
                <a:spcPct val="102000"/>
              </a:lnSpc>
              <a:spcBef>
                <a:spcPts val="0"/>
              </a:spcBef>
              <a:spcAft>
                <a:spcPts val="85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28600" algn="l" rtl="0">
              <a:lnSpc>
                <a:spcPct val="102000"/>
              </a:lnSpc>
              <a:spcBef>
                <a:spcPts val="0"/>
              </a:spcBef>
              <a:spcAft>
                <a:spcPts val="575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1" name="Shape 23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2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Times New Roman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2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2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2" name="Shape 2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28836" cy="454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3" name="Shape 2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28836" cy="46037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ct val="25000"/>
              <a:buFont typeface="Calibri"/>
              <a:buNone/>
            </a:pPr>
            <a:fld id="{00000000-1234-1234-1234-123412341234}" type="slidenum">
              <a:rPr lang="en-US" sz="2400" b="0" i="0" u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2400" b="0" i="0" u="none">
              <a:solidFill>
                <a:srgbClr val="8B8B8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Pouze nadpis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67637" cy="14652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6" name="Shape 2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28836" cy="454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7" name="Shape 2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28836" cy="46037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ct val="25000"/>
              <a:buFont typeface="Calibri"/>
              <a:buNone/>
            </a:pPr>
            <a:fld id="{00000000-1234-1234-1234-123412341234}" type="slidenum">
              <a:rPr lang="en-US" sz="2400" b="0" i="0" u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2400" b="0" i="0" u="none">
              <a:solidFill>
                <a:srgbClr val="8B8B8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brázek s titulkem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Times New Roman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2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Times New Roman"/>
              <a:buNone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2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2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2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Times New Roman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2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2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28836" cy="3635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28836" cy="36671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Porovnání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Times New Roman"/>
              <a:buNone/>
              <a:defRPr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2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Times New Roman"/>
              <a:buNone/>
              <a:defRPr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2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Times New Roman"/>
              <a:buNone/>
              <a:def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2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1" name="Shape 24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lnSpc>
                <a:spcPct val="102000"/>
              </a:lnSpc>
              <a:spcBef>
                <a:spcPts val="0"/>
              </a:spcBef>
              <a:spcAft>
                <a:spcPts val="1425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285750" algn="l" rtl="0">
              <a:lnSpc>
                <a:spcPct val="102000"/>
              </a:lnSpc>
              <a:spcBef>
                <a:spcPts val="0"/>
              </a:spcBef>
              <a:spcAft>
                <a:spcPts val="113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228600" algn="l" rtl="0">
              <a:lnSpc>
                <a:spcPct val="102000"/>
              </a:lnSpc>
              <a:spcBef>
                <a:spcPts val="0"/>
              </a:spcBef>
              <a:spcAft>
                <a:spcPts val="85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28600" algn="l" rtl="0">
              <a:lnSpc>
                <a:spcPct val="102000"/>
              </a:lnSpc>
              <a:spcBef>
                <a:spcPts val="0"/>
              </a:spcBef>
              <a:spcAft>
                <a:spcPts val="575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2" name="Shape 242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Times New Roman"/>
              <a:buNone/>
              <a:defRPr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2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Times New Roman"/>
              <a:buNone/>
              <a:defRPr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2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Times New Roman"/>
              <a:buNone/>
              <a:def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2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3" name="Shape 24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lnSpc>
                <a:spcPct val="102000"/>
              </a:lnSpc>
              <a:spcBef>
                <a:spcPts val="0"/>
              </a:spcBef>
              <a:spcAft>
                <a:spcPts val="1425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285750" algn="l" rtl="0">
              <a:lnSpc>
                <a:spcPct val="102000"/>
              </a:lnSpc>
              <a:spcBef>
                <a:spcPts val="0"/>
              </a:spcBef>
              <a:spcAft>
                <a:spcPts val="113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228600" algn="l" rtl="0">
              <a:lnSpc>
                <a:spcPct val="102000"/>
              </a:lnSpc>
              <a:spcBef>
                <a:spcPts val="0"/>
              </a:spcBef>
              <a:spcAft>
                <a:spcPts val="85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28600" algn="l" rtl="0">
              <a:lnSpc>
                <a:spcPct val="102000"/>
              </a:lnSpc>
              <a:spcBef>
                <a:spcPts val="0"/>
              </a:spcBef>
              <a:spcAft>
                <a:spcPts val="575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4" name="Shape 24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28836" cy="454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5" name="Shape 24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28836" cy="46037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ct val="25000"/>
              <a:buFont typeface="Calibri"/>
              <a:buNone/>
            </a:pPr>
            <a:fld id="{00000000-1234-1234-1234-123412341234}" type="slidenum">
              <a:rPr lang="en-US" sz="2400" b="0" i="0" u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2400" b="0" i="0" u="none">
              <a:solidFill>
                <a:srgbClr val="8B8B8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67637" cy="14652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457200" y="1604962"/>
            <a:ext cx="4035424" cy="452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lnSpc>
                <a:spcPct val="102000"/>
              </a:lnSpc>
              <a:spcBef>
                <a:spcPts val="0"/>
              </a:spcBef>
              <a:spcAft>
                <a:spcPts val="1425"/>
              </a:spcAft>
              <a:buNone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285750" algn="l" rtl="0">
              <a:lnSpc>
                <a:spcPct val="102000"/>
              </a:lnSpc>
              <a:spcBef>
                <a:spcPts val="0"/>
              </a:spcBef>
              <a:spcAft>
                <a:spcPts val="1138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228600" algn="l" rtl="0">
              <a:lnSpc>
                <a:spcPct val="102000"/>
              </a:lnSpc>
              <a:spcBef>
                <a:spcPts val="0"/>
              </a:spcBef>
              <a:spcAft>
                <a:spcPts val="85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28600" algn="l" rtl="0">
              <a:lnSpc>
                <a:spcPct val="102000"/>
              </a:lnSpc>
              <a:spcBef>
                <a:spcPts val="0"/>
              </a:spcBef>
              <a:spcAft>
                <a:spcPts val="575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9" name="Shape 249"/>
          <p:cNvSpPr txBox="1">
            <a:spLocks noGrp="1"/>
          </p:cNvSpPr>
          <p:nvPr>
            <p:ph type="body" idx="2"/>
          </p:nvPr>
        </p:nvSpPr>
        <p:spPr>
          <a:xfrm>
            <a:off x="4645025" y="1604962"/>
            <a:ext cx="4037013" cy="452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lnSpc>
                <a:spcPct val="102000"/>
              </a:lnSpc>
              <a:spcBef>
                <a:spcPts val="0"/>
              </a:spcBef>
              <a:spcAft>
                <a:spcPts val="1425"/>
              </a:spcAft>
              <a:buNone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285750" algn="l" rtl="0">
              <a:lnSpc>
                <a:spcPct val="102000"/>
              </a:lnSpc>
              <a:spcBef>
                <a:spcPts val="0"/>
              </a:spcBef>
              <a:spcAft>
                <a:spcPts val="1138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228600" algn="l" rtl="0">
              <a:lnSpc>
                <a:spcPct val="102000"/>
              </a:lnSpc>
              <a:spcBef>
                <a:spcPts val="0"/>
              </a:spcBef>
              <a:spcAft>
                <a:spcPts val="85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28600" algn="l" rtl="0">
              <a:lnSpc>
                <a:spcPct val="102000"/>
              </a:lnSpc>
              <a:spcBef>
                <a:spcPts val="0"/>
              </a:spcBef>
              <a:spcAft>
                <a:spcPts val="575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0" name="Shape 2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28836" cy="454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1" name="Shape 25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28836" cy="46037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ct val="25000"/>
              <a:buFont typeface="Calibri"/>
              <a:buNone/>
            </a:pPr>
            <a:fld id="{00000000-1234-1234-1234-123412341234}" type="slidenum">
              <a:rPr lang="en-US" sz="2400" b="0" i="0" u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2400" b="0" i="0" u="none">
              <a:solidFill>
                <a:srgbClr val="8B8B8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Záhlaví části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2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2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Times New Roman"/>
              <a:buNone/>
              <a:def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2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5" name="Shape 2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28836" cy="454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6" name="Shape 25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28836" cy="46037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ct val="25000"/>
              <a:buFont typeface="Calibri"/>
              <a:buNone/>
            </a:pPr>
            <a:fld id="{00000000-1234-1234-1234-123412341234}" type="slidenum">
              <a:rPr lang="en-US" sz="2400" b="0" i="0" u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2400" b="0" i="0" u="none">
              <a:solidFill>
                <a:srgbClr val="8B8B8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67637" cy="14652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457200" y="1604962"/>
            <a:ext cx="8224837" cy="452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lnSpc>
                <a:spcPct val="102000"/>
              </a:lnSpc>
              <a:spcBef>
                <a:spcPts val="0"/>
              </a:spcBef>
              <a:spcAft>
                <a:spcPts val="1425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285750" algn="l" rtl="0">
              <a:lnSpc>
                <a:spcPct val="102000"/>
              </a:lnSpc>
              <a:spcBef>
                <a:spcPts val="0"/>
              </a:spcBef>
              <a:spcAft>
                <a:spcPts val="1138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228600" algn="l" rtl="0">
              <a:lnSpc>
                <a:spcPct val="102000"/>
              </a:lnSpc>
              <a:spcBef>
                <a:spcPts val="0"/>
              </a:spcBef>
              <a:spcAft>
                <a:spcPts val="85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28600" algn="l" rtl="0">
              <a:lnSpc>
                <a:spcPct val="102000"/>
              </a:lnSpc>
              <a:spcBef>
                <a:spcPts val="0"/>
              </a:spcBef>
              <a:spcAft>
                <a:spcPts val="575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0" name="Shape 26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28836" cy="454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1" name="Shape 26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28836" cy="46037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ct val="25000"/>
              <a:buFont typeface="Calibri"/>
              <a:buNone/>
            </a:pPr>
            <a:fld id="{00000000-1234-1234-1234-123412341234}" type="slidenum">
              <a:rPr lang="en-US" sz="2400" b="0" i="0" u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2400" b="0" i="0" u="none">
              <a:solidFill>
                <a:srgbClr val="8B8B8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4" name="Shape 26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2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Times New Roman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2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2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2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5" name="Shape 2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28836" cy="454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6" name="Shape 26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28836" cy="46037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ct val="25000"/>
              <a:buFont typeface="Calibri"/>
              <a:buNone/>
            </a:pPr>
            <a:fld id="{00000000-1234-1234-1234-123412341234}" type="slidenum">
              <a:rPr lang="en-US" sz="2400" b="0" i="0" u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2400" b="0" i="0" u="none">
              <a:solidFill>
                <a:srgbClr val="8B8B8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28836" cy="454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5" name="Shape 27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28836" cy="46037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ct val="25000"/>
              <a:buFont typeface="Calibri"/>
              <a:buNone/>
            </a:pPr>
            <a:fld id="{00000000-1234-1234-1234-123412341234}" type="slidenum">
              <a:rPr lang="en-US" sz="2400" b="0" i="0" u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2400" b="0" i="0" u="none">
              <a:solidFill>
                <a:srgbClr val="8B8B8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Svislý nadpis a text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title"/>
          </p:nvPr>
        </p:nvSpPr>
        <p:spPr>
          <a:xfrm rot="5400000">
            <a:off x="4728369" y="2172493"/>
            <a:ext cx="5851525" cy="20558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 rot="5400000">
            <a:off x="539750" y="192088"/>
            <a:ext cx="5851525" cy="6016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lnSpc>
                <a:spcPct val="102000"/>
              </a:lnSpc>
              <a:spcBef>
                <a:spcPts val="0"/>
              </a:spcBef>
              <a:spcAft>
                <a:spcPts val="1425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285750" algn="l" rtl="0">
              <a:lnSpc>
                <a:spcPct val="102000"/>
              </a:lnSpc>
              <a:spcBef>
                <a:spcPts val="0"/>
              </a:spcBef>
              <a:spcAft>
                <a:spcPts val="1138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228600" algn="l" rtl="0">
              <a:lnSpc>
                <a:spcPct val="102000"/>
              </a:lnSpc>
              <a:spcBef>
                <a:spcPts val="0"/>
              </a:spcBef>
              <a:spcAft>
                <a:spcPts val="85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28600" algn="l" rtl="0">
              <a:lnSpc>
                <a:spcPct val="102000"/>
              </a:lnSpc>
              <a:spcBef>
                <a:spcPts val="0"/>
              </a:spcBef>
              <a:spcAft>
                <a:spcPts val="575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9" name="Shape 27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28836" cy="454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0" name="Shape 28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28836" cy="46037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ct val="25000"/>
              <a:buFont typeface="Calibri"/>
              <a:buNone/>
            </a:pPr>
            <a:fld id="{00000000-1234-1234-1234-123412341234}" type="slidenum">
              <a:rPr lang="en-US" sz="2400" b="0" i="0" u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2400" b="0" i="0" u="none">
              <a:solidFill>
                <a:srgbClr val="8B8B8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Nadpis a svislý text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4837" cy="11382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46856"/>
            <a:ext cx="4521199" cy="82248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lnSpc>
                <a:spcPct val="102000"/>
              </a:lnSpc>
              <a:spcBef>
                <a:spcPts val="0"/>
              </a:spcBef>
              <a:spcAft>
                <a:spcPts val="1425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285750" algn="l" rtl="0">
              <a:lnSpc>
                <a:spcPct val="102000"/>
              </a:lnSpc>
              <a:spcBef>
                <a:spcPts val="0"/>
              </a:spcBef>
              <a:spcAft>
                <a:spcPts val="1138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228600" algn="l" rtl="0">
              <a:lnSpc>
                <a:spcPct val="102000"/>
              </a:lnSpc>
              <a:spcBef>
                <a:spcPts val="0"/>
              </a:spcBef>
              <a:spcAft>
                <a:spcPts val="85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28600" algn="l" rtl="0">
              <a:lnSpc>
                <a:spcPct val="102000"/>
              </a:lnSpc>
              <a:spcBef>
                <a:spcPts val="0"/>
              </a:spcBef>
              <a:spcAft>
                <a:spcPts val="575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4" name="Shape 28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28836" cy="454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5" name="Shape 28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28836" cy="46037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ct val="25000"/>
              <a:buFont typeface="Calibri"/>
              <a:buNone/>
            </a:pPr>
            <a:fld id="{00000000-1234-1234-1234-123412341234}" type="slidenum">
              <a:rPr lang="en-US" sz="2400" b="0" i="0" u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2400" b="0" i="0" u="none">
              <a:solidFill>
                <a:srgbClr val="8B8B8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brázek s titulkem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8" name="Shape 28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Times New Roman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2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Times New Roman"/>
              <a:buNone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2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2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2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Times New Roman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2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2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0" name="Shape 29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28836" cy="454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1" name="Shape 29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28836" cy="46037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ct val="25000"/>
              <a:buFont typeface="Calibri"/>
              <a:buNone/>
            </a:pPr>
            <a:fld id="{00000000-1234-1234-1234-123412341234}" type="slidenum">
              <a:rPr lang="en-US" sz="2400" b="0" i="0" u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2400" b="0" i="0" u="none">
              <a:solidFill>
                <a:srgbClr val="8B8B8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bsah s titulkem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lnSpc>
                <a:spcPct val="102000"/>
              </a:lnSpc>
              <a:spcBef>
                <a:spcPts val="0"/>
              </a:spcBef>
              <a:spcAft>
                <a:spcPts val="1425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285750" algn="l" rtl="0">
              <a:lnSpc>
                <a:spcPct val="102000"/>
              </a:lnSpc>
              <a:spcBef>
                <a:spcPts val="0"/>
              </a:spcBef>
              <a:spcAft>
                <a:spcPts val="1138"/>
              </a:spcAft>
              <a:buNone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228600" algn="l" rtl="0">
              <a:lnSpc>
                <a:spcPct val="102000"/>
              </a:lnSpc>
              <a:spcBef>
                <a:spcPts val="0"/>
              </a:spcBef>
              <a:spcAft>
                <a:spcPts val="85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28600" algn="l" rtl="0">
              <a:lnSpc>
                <a:spcPct val="102000"/>
              </a:lnSpc>
              <a:spcBef>
                <a:spcPts val="0"/>
              </a:spcBef>
              <a:spcAft>
                <a:spcPts val="575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5" name="Shape 29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2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Times New Roman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2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2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6" name="Shape 29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28836" cy="454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7" name="Shape 29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28836" cy="46037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ct val="25000"/>
              <a:buFont typeface="Calibri"/>
              <a:buNone/>
            </a:pPr>
            <a:fld id="{00000000-1234-1234-1234-123412341234}" type="slidenum">
              <a:rPr lang="en-US" sz="2400" b="0" i="0" u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2400" b="0" i="0" u="none">
              <a:solidFill>
                <a:srgbClr val="8B8B8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bsah s titulkem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lnSpc>
                <a:spcPct val="102000"/>
              </a:lnSpc>
              <a:spcBef>
                <a:spcPts val="0"/>
              </a:spcBef>
              <a:spcAft>
                <a:spcPts val="1425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285750" algn="l" rtl="0">
              <a:lnSpc>
                <a:spcPct val="102000"/>
              </a:lnSpc>
              <a:spcBef>
                <a:spcPts val="0"/>
              </a:spcBef>
              <a:spcAft>
                <a:spcPts val="1138"/>
              </a:spcAft>
              <a:buNone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228600" algn="l" rtl="0">
              <a:lnSpc>
                <a:spcPct val="102000"/>
              </a:lnSpc>
              <a:spcBef>
                <a:spcPts val="0"/>
              </a:spcBef>
              <a:spcAft>
                <a:spcPts val="85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28600" algn="l" rtl="0">
              <a:lnSpc>
                <a:spcPct val="102000"/>
              </a:lnSpc>
              <a:spcBef>
                <a:spcPts val="0"/>
              </a:spcBef>
              <a:spcAft>
                <a:spcPts val="575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2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Times New Roman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2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2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28836" cy="3635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28836" cy="36671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Pouze nadpis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4837" cy="11382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0" name="Shape 30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28836" cy="454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1" name="Shape 30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28836" cy="46037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ct val="25000"/>
              <a:buFont typeface="Calibri"/>
              <a:buNone/>
            </a:pPr>
            <a:fld id="{00000000-1234-1234-1234-123412341234}" type="slidenum">
              <a:rPr lang="en-US" sz="2400" b="0" i="0" u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2400" b="0" i="0" u="none">
              <a:solidFill>
                <a:srgbClr val="8B8B8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Porovnání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Times New Roman"/>
              <a:buNone/>
              <a:defRPr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2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Times New Roman"/>
              <a:buNone/>
              <a:defRPr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2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Times New Roman"/>
              <a:buNone/>
              <a:def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2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5" name="Shape 30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lnSpc>
                <a:spcPct val="102000"/>
              </a:lnSpc>
              <a:spcBef>
                <a:spcPts val="0"/>
              </a:spcBef>
              <a:spcAft>
                <a:spcPts val="1425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285750" algn="l" rtl="0">
              <a:lnSpc>
                <a:spcPct val="102000"/>
              </a:lnSpc>
              <a:spcBef>
                <a:spcPts val="0"/>
              </a:spcBef>
              <a:spcAft>
                <a:spcPts val="113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228600" algn="l" rtl="0">
              <a:lnSpc>
                <a:spcPct val="102000"/>
              </a:lnSpc>
              <a:spcBef>
                <a:spcPts val="0"/>
              </a:spcBef>
              <a:spcAft>
                <a:spcPts val="85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28600" algn="l" rtl="0">
              <a:lnSpc>
                <a:spcPct val="102000"/>
              </a:lnSpc>
              <a:spcBef>
                <a:spcPts val="0"/>
              </a:spcBef>
              <a:spcAft>
                <a:spcPts val="575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6" name="Shape 306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Times New Roman"/>
              <a:buNone/>
              <a:defRPr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2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Times New Roman"/>
              <a:buNone/>
              <a:defRPr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2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Times New Roman"/>
              <a:buNone/>
              <a:def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2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7" name="Shape 30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lnSpc>
                <a:spcPct val="102000"/>
              </a:lnSpc>
              <a:spcBef>
                <a:spcPts val="0"/>
              </a:spcBef>
              <a:spcAft>
                <a:spcPts val="1425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285750" algn="l" rtl="0">
              <a:lnSpc>
                <a:spcPct val="102000"/>
              </a:lnSpc>
              <a:spcBef>
                <a:spcPts val="0"/>
              </a:spcBef>
              <a:spcAft>
                <a:spcPts val="113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228600" algn="l" rtl="0">
              <a:lnSpc>
                <a:spcPct val="102000"/>
              </a:lnSpc>
              <a:spcBef>
                <a:spcPts val="0"/>
              </a:spcBef>
              <a:spcAft>
                <a:spcPts val="85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28600" algn="l" rtl="0">
              <a:lnSpc>
                <a:spcPct val="102000"/>
              </a:lnSpc>
              <a:spcBef>
                <a:spcPts val="0"/>
              </a:spcBef>
              <a:spcAft>
                <a:spcPts val="575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8" name="Shape 30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28836" cy="454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9" name="Shape 30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28836" cy="46037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ct val="25000"/>
              <a:buFont typeface="Calibri"/>
              <a:buNone/>
            </a:pPr>
            <a:fld id="{00000000-1234-1234-1234-123412341234}" type="slidenum">
              <a:rPr lang="en-US" sz="2400" b="0" i="0" u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2400" b="0" i="0" u="none">
              <a:solidFill>
                <a:srgbClr val="8B8B8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4837" cy="11382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2" name="Shape 312"/>
          <p:cNvSpPr txBox="1">
            <a:spLocks noGrp="1"/>
          </p:cNvSpPr>
          <p:nvPr>
            <p:ph type="body" idx="1"/>
          </p:nvPr>
        </p:nvSpPr>
        <p:spPr>
          <a:xfrm>
            <a:off x="457200" y="1604962"/>
            <a:ext cx="4035424" cy="452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lnSpc>
                <a:spcPct val="102000"/>
              </a:lnSpc>
              <a:spcBef>
                <a:spcPts val="0"/>
              </a:spcBef>
              <a:spcAft>
                <a:spcPts val="1425"/>
              </a:spcAft>
              <a:buNone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285750" algn="l" rtl="0">
              <a:lnSpc>
                <a:spcPct val="102000"/>
              </a:lnSpc>
              <a:spcBef>
                <a:spcPts val="0"/>
              </a:spcBef>
              <a:spcAft>
                <a:spcPts val="1138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228600" algn="l" rtl="0">
              <a:lnSpc>
                <a:spcPct val="102000"/>
              </a:lnSpc>
              <a:spcBef>
                <a:spcPts val="0"/>
              </a:spcBef>
              <a:spcAft>
                <a:spcPts val="85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28600" algn="l" rtl="0">
              <a:lnSpc>
                <a:spcPct val="102000"/>
              </a:lnSpc>
              <a:spcBef>
                <a:spcPts val="0"/>
              </a:spcBef>
              <a:spcAft>
                <a:spcPts val="575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3" name="Shape 313"/>
          <p:cNvSpPr txBox="1">
            <a:spLocks noGrp="1"/>
          </p:cNvSpPr>
          <p:nvPr>
            <p:ph type="body" idx="2"/>
          </p:nvPr>
        </p:nvSpPr>
        <p:spPr>
          <a:xfrm>
            <a:off x="4645025" y="1604962"/>
            <a:ext cx="4037013" cy="452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lnSpc>
                <a:spcPct val="102000"/>
              </a:lnSpc>
              <a:spcBef>
                <a:spcPts val="0"/>
              </a:spcBef>
              <a:spcAft>
                <a:spcPts val="1425"/>
              </a:spcAft>
              <a:buNone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285750" algn="l" rtl="0">
              <a:lnSpc>
                <a:spcPct val="102000"/>
              </a:lnSpc>
              <a:spcBef>
                <a:spcPts val="0"/>
              </a:spcBef>
              <a:spcAft>
                <a:spcPts val="1138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228600" algn="l" rtl="0">
              <a:lnSpc>
                <a:spcPct val="102000"/>
              </a:lnSpc>
              <a:spcBef>
                <a:spcPts val="0"/>
              </a:spcBef>
              <a:spcAft>
                <a:spcPts val="85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28600" algn="l" rtl="0">
              <a:lnSpc>
                <a:spcPct val="102000"/>
              </a:lnSpc>
              <a:spcBef>
                <a:spcPts val="0"/>
              </a:spcBef>
              <a:spcAft>
                <a:spcPts val="575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4" name="Shape 3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28836" cy="454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5" name="Shape 3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28836" cy="46037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ct val="25000"/>
              <a:buFont typeface="Calibri"/>
              <a:buNone/>
            </a:pPr>
            <a:fld id="{00000000-1234-1234-1234-123412341234}" type="slidenum">
              <a:rPr lang="en-US" sz="2400" b="0" i="0" u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2400" b="0" i="0" u="none">
              <a:solidFill>
                <a:srgbClr val="8B8B8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Záhlaví části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8" name="Shape 318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2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2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Times New Roman"/>
              <a:buNone/>
              <a:def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2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9" name="Shape 3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28836" cy="454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0" name="Shape 3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28836" cy="46037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ct val="25000"/>
              <a:buFont typeface="Calibri"/>
              <a:buNone/>
            </a:pPr>
            <a:fld id="{00000000-1234-1234-1234-123412341234}" type="slidenum">
              <a:rPr lang="en-US" sz="2400" b="0" i="0" u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2400" b="0" i="0" u="none">
              <a:solidFill>
                <a:srgbClr val="8B8B8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4837" cy="11382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3" name="Shape 323"/>
          <p:cNvSpPr txBox="1">
            <a:spLocks noGrp="1"/>
          </p:cNvSpPr>
          <p:nvPr>
            <p:ph type="body" idx="1"/>
          </p:nvPr>
        </p:nvSpPr>
        <p:spPr>
          <a:xfrm>
            <a:off x="457200" y="1604962"/>
            <a:ext cx="8224837" cy="452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lnSpc>
                <a:spcPct val="102000"/>
              </a:lnSpc>
              <a:spcBef>
                <a:spcPts val="0"/>
              </a:spcBef>
              <a:spcAft>
                <a:spcPts val="1425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285750" algn="l" rtl="0">
              <a:lnSpc>
                <a:spcPct val="102000"/>
              </a:lnSpc>
              <a:spcBef>
                <a:spcPts val="0"/>
              </a:spcBef>
              <a:spcAft>
                <a:spcPts val="1138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228600" algn="l" rtl="0">
              <a:lnSpc>
                <a:spcPct val="102000"/>
              </a:lnSpc>
              <a:spcBef>
                <a:spcPts val="0"/>
              </a:spcBef>
              <a:spcAft>
                <a:spcPts val="85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28600" algn="l" rtl="0">
              <a:lnSpc>
                <a:spcPct val="102000"/>
              </a:lnSpc>
              <a:spcBef>
                <a:spcPts val="0"/>
              </a:spcBef>
              <a:spcAft>
                <a:spcPts val="575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4" name="Shape 3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28836" cy="454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5" name="Shape 3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28836" cy="46037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ct val="25000"/>
              <a:buFont typeface="Calibri"/>
              <a:buNone/>
            </a:pPr>
            <a:fld id="{00000000-1234-1234-1234-123412341234}" type="slidenum">
              <a:rPr lang="en-US" sz="2400" b="0" i="0" u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2400" b="0" i="0" u="none">
              <a:solidFill>
                <a:srgbClr val="8B8B8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8" name="Shape 32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2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Times New Roman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2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2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2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9" name="Shape 3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28836" cy="454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0" name="Shape 3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28836" cy="46037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ct val="25000"/>
              <a:buFont typeface="Calibri"/>
              <a:buNone/>
            </a:pPr>
            <a:fld id="{00000000-1234-1234-1234-123412341234}" type="slidenum">
              <a:rPr lang="en-US" sz="2400" b="0" i="0" u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2400" b="0" i="0" u="none">
              <a:solidFill>
                <a:srgbClr val="8B8B8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Pouze nadpi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67637" cy="14652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28836" cy="3635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28836" cy="36671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Porovnání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Times New Roman"/>
              <a:buNone/>
              <a:defRPr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2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Times New Roman"/>
              <a:buNone/>
              <a:defRPr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2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Times New Roman"/>
              <a:buNone/>
              <a:def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2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lnSpc>
                <a:spcPct val="102000"/>
              </a:lnSpc>
              <a:spcBef>
                <a:spcPts val="0"/>
              </a:spcBef>
              <a:spcAft>
                <a:spcPts val="1425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285750" algn="l" rtl="0">
              <a:lnSpc>
                <a:spcPct val="102000"/>
              </a:lnSpc>
              <a:spcBef>
                <a:spcPts val="0"/>
              </a:spcBef>
              <a:spcAft>
                <a:spcPts val="113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228600" algn="l" rtl="0">
              <a:lnSpc>
                <a:spcPct val="102000"/>
              </a:lnSpc>
              <a:spcBef>
                <a:spcPts val="0"/>
              </a:spcBef>
              <a:spcAft>
                <a:spcPts val="85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28600" algn="l" rtl="0">
              <a:lnSpc>
                <a:spcPct val="102000"/>
              </a:lnSpc>
              <a:spcBef>
                <a:spcPts val="0"/>
              </a:spcBef>
              <a:spcAft>
                <a:spcPts val="575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Times New Roman"/>
              <a:buNone/>
              <a:defRPr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2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Times New Roman"/>
              <a:buNone/>
              <a:defRPr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2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Times New Roman"/>
              <a:buNone/>
              <a:def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2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lnSpc>
                <a:spcPct val="102000"/>
              </a:lnSpc>
              <a:spcBef>
                <a:spcPts val="0"/>
              </a:spcBef>
              <a:spcAft>
                <a:spcPts val="1425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285750" algn="l" rtl="0">
              <a:lnSpc>
                <a:spcPct val="102000"/>
              </a:lnSpc>
              <a:spcBef>
                <a:spcPts val="0"/>
              </a:spcBef>
              <a:spcAft>
                <a:spcPts val="113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228600" algn="l" rtl="0">
              <a:lnSpc>
                <a:spcPct val="102000"/>
              </a:lnSpc>
              <a:spcBef>
                <a:spcPts val="0"/>
              </a:spcBef>
              <a:spcAft>
                <a:spcPts val="85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28600" algn="l" rtl="0">
              <a:lnSpc>
                <a:spcPct val="102000"/>
              </a:lnSpc>
              <a:spcBef>
                <a:spcPts val="0"/>
              </a:spcBef>
              <a:spcAft>
                <a:spcPts val="575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28836" cy="3635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28836" cy="36671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67637" cy="14652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457200" y="1604962"/>
            <a:ext cx="4035424" cy="452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lnSpc>
                <a:spcPct val="102000"/>
              </a:lnSpc>
              <a:spcBef>
                <a:spcPts val="0"/>
              </a:spcBef>
              <a:spcAft>
                <a:spcPts val="1425"/>
              </a:spcAft>
              <a:buNone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285750" algn="l" rtl="0">
              <a:lnSpc>
                <a:spcPct val="102000"/>
              </a:lnSpc>
              <a:spcBef>
                <a:spcPts val="0"/>
              </a:spcBef>
              <a:spcAft>
                <a:spcPts val="1138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228600" algn="l" rtl="0">
              <a:lnSpc>
                <a:spcPct val="102000"/>
              </a:lnSpc>
              <a:spcBef>
                <a:spcPts val="0"/>
              </a:spcBef>
              <a:spcAft>
                <a:spcPts val="85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28600" algn="l" rtl="0">
              <a:lnSpc>
                <a:spcPct val="102000"/>
              </a:lnSpc>
              <a:spcBef>
                <a:spcPts val="0"/>
              </a:spcBef>
              <a:spcAft>
                <a:spcPts val="575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4645025" y="1604962"/>
            <a:ext cx="4037013" cy="452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lnSpc>
                <a:spcPct val="102000"/>
              </a:lnSpc>
              <a:spcBef>
                <a:spcPts val="0"/>
              </a:spcBef>
              <a:spcAft>
                <a:spcPts val="1425"/>
              </a:spcAft>
              <a:buNone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285750" algn="l" rtl="0">
              <a:lnSpc>
                <a:spcPct val="102000"/>
              </a:lnSpc>
              <a:spcBef>
                <a:spcPts val="0"/>
              </a:spcBef>
              <a:spcAft>
                <a:spcPts val="1138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228600" algn="l" rtl="0">
              <a:lnSpc>
                <a:spcPct val="102000"/>
              </a:lnSpc>
              <a:spcBef>
                <a:spcPts val="0"/>
              </a:spcBef>
              <a:spcAft>
                <a:spcPts val="85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28600" algn="l" rtl="0">
              <a:lnSpc>
                <a:spcPct val="102000"/>
              </a:lnSpc>
              <a:spcBef>
                <a:spcPts val="0"/>
              </a:spcBef>
              <a:spcAft>
                <a:spcPts val="575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28836" cy="3635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28836" cy="36671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Záhlaví části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2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2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Times New Roman"/>
              <a:buNone/>
              <a:def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2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28836" cy="3635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28836" cy="36671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67637" cy="14652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28836" cy="3635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/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28836" cy="36671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57200" y="1604962"/>
            <a:ext cx="8224837" cy="452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lnSpc>
                <a:spcPct val="102000"/>
              </a:lnSpc>
              <a:spcBef>
                <a:spcPts val="0"/>
              </a:spcBef>
              <a:spcAft>
                <a:spcPts val="1425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285750" algn="l" rtl="0">
              <a:lnSpc>
                <a:spcPct val="102000"/>
              </a:lnSpc>
              <a:spcBef>
                <a:spcPts val="0"/>
              </a:spcBef>
              <a:spcAft>
                <a:spcPts val="1138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228600" algn="l" rtl="0">
              <a:lnSpc>
                <a:spcPct val="102000"/>
              </a:lnSpc>
              <a:spcBef>
                <a:spcPts val="0"/>
              </a:spcBef>
              <a:spcAft>
                <a:spcPts val="85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28600" algn="l" rtl="0">
              <a:lnSpc>
                <a:spcPct val="102000"/>
              </a:lnSpc>
              <a:spcBef>
                <a:spcPts val="0"/>
              </a:spcBef>
              <a:spcAft>
                <a:spcPts val="575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4837" cy="11382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4837" cy="452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lnSpc>
                <a:spcPct val="102000"/>
              </a:lnSpc>
              <a:spcBef>
                <a:spcPts val="0"/>
              </a:spcBef>
              <a:spcAft>
                <a:spcPts val="1425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285750" algn="l" rtl="0">
              <a:lnSpc>
                <a:spcPct val="102000"/>
              </a:lnSpc>
              <a:spcBef>
                <a:spcPts val="0"/>
              </a:spcBef>
              <a:spcAft>
                <a:spcPts val="1138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228600" algn="l" rtl="0">
              <a:lnSpc>
                <a:spcPct val="102000"/>
              </a:lnSpc>
              <a:spcBef>
                <a:spcPts val="0"/>
              </a:spcBef>
              <a:spcAft>
                <a:spcPts val="85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28600" algn="l" rtl="0">
              <a:lnSpc>
                <a:spcPct val="102000"/>
              </a:lnSpc>
              <a:spcBef>
                <a:spcPts val="0"/>
              </a:spcBef>
              <a:spcAft>
                <a:spcPts val="575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28836" cy="454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/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28836" cy="46037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2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24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67637" cy="14652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28836" cy="454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/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Shape 1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28836" cy="46037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ct val="25000"/>
              <a:buFont typeface="Calibri"/>
              <a:buNone/>
            </a:pPr>
            <a:fld id="{00000000-1234-1234-1234-123412341234}" type="slidenum">
              <a:rPr lang="en-US" sz="2400" b="0" i="0" u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2400" b="0" i="0" u="none">
              <a:solidFill>
                <a:srgbClr val="8B8B8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457200" y="1604962"/>
            <a:ext cx="8224837" cy="452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lnSpc>
                <a:spcPct val="102000"/>
              </a:lnSpc>
              <a:spcBef>
                <a:spcPts val="0"/>
              </a:spcBef>
              <a:spcAft>
                <a:spcPts val="1425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285750" algn="l" rtl="0">
              <a:lnSpc>
                <a:spcPct val="102000"/>
              </a:lnSpc>
              <a:spcBef>
                <a:spcPts val="0"/>
              </a:spcBef>
              <a:spcAft>
                <a:spcPts val="1138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228600" algn="l" rtl="0">
              <a:lnSpc>
                <a:spcPct val="102000"/>
              </a:lnSpc>
              <a:spcBef>
                <a:spcPts val="0"/>
              </a:spcBef>
              <a:spcAft>
                <a:spcPts val="85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28600" algn="l" rtl="0">
              <a:lnSpc>
                <a:spcPct val="102000"/>
              </a:lnSpc>
              <a:spcBef>
                <a:spcPts val="0"/>
              </a:spcBef>
              <a:spcAft>
                <a:spcPts val="575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67637" cy="14652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5" name="Shape 20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28836" cy="454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6" name="Shape 206"/>
          <p:cNvSpPr txBox="1"/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Shape 20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28836" cy="46037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ct val="25000"/>
              <a:buFont typeface="Calibri"/>
              <a:buNone/>
            </a:pPr>
            <a:fld id="{00000000-1234-1234-1234-123412341234}" type="slidenum">
              <a:rPr lang="en-US" sz="2400" b="0" i="0" u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2400" b="0" i="0" u="none">
              <a:solidFill>
                <a:srgbClr val="8B8B8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457200" y="1604962"/>
            <a:ext cx="8224837" cy="452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lnSpc>
                <a:spcPct val="102000"/>
              </a:lnSpc>
              <a:spcBef>
                <a:spcPts val="0"/>
              </a:spcBef>
              <a:spcAft>
                <a:spcPts val="1425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285750" algn="l" rtl="0">
              <a:lnSpc>
                <a:spcPct val="102000"/>
              </a:lnSpc>
              <a:spcBef>
                <a:spcPts val="0"/>
              </a:spcBef>
              <a:spcAft>
                <a:spcPts val="1138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228600" algn="l" rtl="0">
              <a:lnSpc>
                <a:spcPct val="102000"/>
              </a:lnSpc>
              <a:spcBef>
                <a:spcPts val="0"/>
              </a:spcBef>
              <a:spcAft>
                <a:spcPts val="85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28600" algn="l" rtl="0">
              <a:lnSpc>
                <a:spcPct val="102000"/>
              </a:lnSpc>
              <a:spcBef>
                <a:spcPts val="0"/>
              </a:spcBef>
              <a:spcAft>
                <a:spcPts val="575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4837" cy="11382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9" name="Shape 2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28836" cy="454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0" name="Shape 270"/>
          <p:cNvSpPr txBox="1"/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Shape 2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28836" cy="46037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ct val="25000"/>
              <a:buFont typeface="Calibri"/>
              <a:buNone/>
            </a:pPr>
            <a:fld id="{00000000-1234-1234-1234-123412341234}" type="slidenum">
              <a:rPr lang="en-US" sz="2400" b="0" i="0" u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2400" b="0" i="0" u="none">
              <a:solidFill>
                <a:srgbClr val="8B8B8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457200" y="1604962"/>
            <a:ext cx="8224837" cy="452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lnSpc>
                <a:spcPct val="102000"/>
              </a:lnSpc>
              <a:spcBef>
                <a:spcPts val="0"/>
              </a:spcBef>
              <a:spcAft>
                <a:spcPts val="1425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285750" algn="l" rtl="0">
              <a:lnSpc>
                <a:spcPct val="102000"/>
              </a:lnSpc>
              <a:spcBef>
                <a:spcPts val="0"/>
              </a:spcBef>
              <a:spcAft>
                <a:spcPts val="1138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228600" algn="l" rtl="0">
              <a:lnSpc>
                <a:spcPct val="102000"/>
              </a:lnSpc>
              <a:spcBef>
                <a:spcPts val="0"/>
              </a:spcBef>
              <a:spcAft>
                <a:spcPts val="85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28600" algn="l" rtl="0">
              <a:lnSpc>
                <a:spcPct val="102000"/>
              </a:lnSpc>
              <a:spcBef>
                <a:spcPts val="0"/>
              </a:spcBef>
              <a:spcAft>
                <a:spcPts val="575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/>
          <p:nvPr/>
        </p:nvSpPr>
        <p:spPr>
          <a:xfrm>
            <a:off x="684212" y="1916111"/>
            <a:ext cx="3525837" cy="230346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en-US" sz="2600" b="0" i="0" u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en-US" sz="2600" b="0" i="0" u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PŘÍKLADY DOBRÉ PRAXE VE SPOLEČENSKY ODPOVĚDNÉM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en-US" sz="2600" b="0" i="0" u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ZADÁVÁNÍ VEŘEJNÝCH ZAKÁZEK V ČR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2800" b="0" i="0" u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Shape 340"/>
          <p:cNvSpPr txBox="1"/>
          <p:nvPr/>
        </p:nvSpPr>
        <p:spPr>
          <a:xfrm>
            <a:off x="719137" y="4437062"/>
            <a:ext cx="3455986" cy="134302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Calibri"/>
              <a:buNone/>
            </a:pPr>
            <a:r>
              <a:rPr lang="en-US" sz="2200" b="0" i="0" u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Petra </a:t>
            </a:r>
            <a:r>
              <a:rPr lang="en-US" sz="2200" b="0" i="0" u="none" dirty="0" err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Francová</a:t>
            </a:r>
            <a:endParaRPr lang="en-US" sz="2200" b="0" i="0" u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Calibri"/>
              <a:buNone/>
            </a:pPr>
            <a:r>
              <a:rPr lang="cs-CZ" sz="2200" b="0" i="0" u="none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Plzeň 11. </a:t>
            </a:r>
            <a:r>
              <a:rPr lang="cs-CZ" sz="2200" b="0" i="0" u="none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r>
              <a:rPr lang="en-US" sz="2200" b="0" i="0" u="none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2016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0" i="0" u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Shape 341"/>
          <p:cNvSpPr txBox="1"/>
          <p:nvPr/>
        </p:nvSpPr>
        <p:spPr>
          <a:xfrm>
            <a:off x="2195511" y="6165850"/>
            <a:ext cx="5040312" cy="57626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2" name="Shape 3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89037" y="6092825"/>
            <a:ext cx="6551611" cy="7477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 txBox="1"/>
          <p:nvPr/>
        </p:nvSpPr>
        <p:spPr>
          <a:xfrm>
            <a:off x="446087" y="10620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36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Ministerstvo zemědělství</a:t>
            </a:r>
          </a:p>
        </p:txBody>
      </p:sp>
      <p:sp>
        <p:nvSpPr>
          <p:cNvPr id="427" name="Shape 427"/>
          <p:cNvSpPr txBox="1"/>
          <p:nvPr/>
        </p:nvSpPr>
        <p:spPr>
          <a:xfrm>
            <a:off x="519112" y="1773236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341312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ct val="25000"/>
              <a:buFont typeface="Calibri"/>
              <a:buNone/>
            </a:pPr>
            <a:r>
              <a:rPr lang="en-US" sz="2400" b="1" i="0" u="non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                      </a:t>
            </a:r>
          </a:p>
          <a:p>
            <a:pPr marL="341312" marR="0" lvl="0" indent="-341312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0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pilotní projekt na odpovědné zadávání zakázek ve státních podnicích Lesy ČR a Povodí</a:t>
            </a:r>
          </a:p>
          <a:p>
            <a:pPr marL="341312" marR="0" lvl="0" indent="-341312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0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poskytování metodické podpory</a:t>
            </a:r>
          </a:p>
          <a:p>
            <a:pPr marL="341312" marR="0" lvl="0" indent="-341312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0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odpovědné zadávání ve směrnici o veřejných zakázkách</a:t>
            </a:r>
          </a:p>
          <a:p>
            <a:pPr marL="341312" marR="0" lvl="0" indent="-341312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0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systém sledování pilotních zakázek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 txBox="1"/>
          <p:nvPr/>
        </p:nvSpPr>
        <p:spPr>
          <a:xfrm>
            <a:off x="446087" y="10620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36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Lesy ČR</a:t>
            </a:r>
          </a:p>
        </p:txBody>
      </p:sp>
      <p:sp>
        <p:nvSpPr>
          <p:cNvPr id="437" name="Shape 437"/>
          <p:cNvSpPr txBox="1"/>
          <p:nvPr/>
        </p:nvSpPr>
        <p:spPr>
          <a:xfrm>
            <a:off x="519112" y="1773236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341312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ct val="25000"/>
              <a:buFont typeface="Calibri"/>
              <a:buNone/>
            </a:pPr>
            <a:r>
              <a:rPr lang="en-US" sz="2400" b="1" i="0" u="none" dirty="0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                      </a:t>
            </a:r>
          </a:p>
          <a:p>
            <a:pPr marL="341312" marR="0" lvl="0" indent="-341312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000" b="0" i="0" u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hledají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jak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nejlépe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sociální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podmínky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aplikovat</a:t>
            </a:r>
            <a:endParaRPr lang="en-US" sz="2000" b="0" i="0" u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1312" marR="0" lvl="0" indent="-341312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cs-CZ" sz="2000" dirty="0">
                <a:latin typeface="Calibri"/>
                <a:ea typeface="Calibri"/>
                <a:cs typeface="Calibri"/>
                <a:sym typeface="Calibri"/>
              </a:rPr>
              <a:t>z</a:t>
            </a:r>
            <a:r>
              <a:rPr lang="cs-CZ" sz="2000" b="0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aměstnávání </a:t>
            </a:r>
            <a:r>
              <a:rPr lang="cs-CZ" sz="2000" b="0" i="0" u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dlohodobě</a:t>
            </a:r>
            <a:r>
              <a:rPr lang="cs-CZ" sz="2000" b="0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nezaměstnaných</a:t>
            </a:r>
          </a:p>
          <a:p>
            <a:pPr lvl="6">
              <a:spcBef>
                <a:spcPts val="1200"/>
              </a:spcBef>
              <a:buClr>
                <a:srgbClr val="000000"/>
              </a:buClr>
              <a:buSzPct val="100000"/>
            </a:pPr>
            <a:r>
              <a:rPr lang="cs-CZ" sz="2000" b="0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	- </a:t>
            </a:r>
            <a:r>
              <a:rPr lang="en-US" sz="2000" b="0" i="0" u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vhodné</a:t>
            </a:r>
            <a:r>
              <a:rPr lang="en-US" sz="2000" b="0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typy</a:t>
            </a:r>
            <a:r>
              <a:rPr lang="en-US" sz="2000" b="0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zakázek</a:t>
            </a:r>
            <a:r>
              <a:rPr lang="en-US" sz="2000" b="0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en-US" sz="2000" b="0" i="0" u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dlouhá</a:t>
            </a:r>
            <a:r>
              <a:rPr lang="en-US" sz="2000" b="0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doba</a:t>
            </a:r>
            <a:r>
              <a:rPr lang="en-US" sz="2000" b="0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plnění</a:t>
            </a:r>
            <a:r>
              <a:rPr lang="en-US" sz="2000" b="0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b="0" i="0" u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větší</a:t>
            </a:r>
            <a:r>
              <a:rPr lang="en-US" sz="2000" b="0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počet</a:t>
            </a:r>
            <a:r>
              <a:rPr lang="en-US" sz="2000" b="0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pracovníků</a:t>
            </a:r>
            <a:r>
              <a:rPr lang="en-US" sz="2000" b="0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cs-CZ" sz="2000" b="0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2000" b="0" i="0" u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nekvalifikovaná</a:t>
            </a:r>
            <a:r>
              <a:rPr lang="en-US" sz="2000" b="0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práce</a:t>
            </a:r>
            <a:endParaRPr lang="en-US" sz="2000" b="0" i="0" u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spcBef>
                <a:spcPts val="1200"/>
              </a:spcBef>
              <a:buClr>
                <a:srgbClr val="000000"/>
              </a:buClr>
              <a:buSzPct val="100000"/>
            </a:pPr>
            <a:r>
              <a:rPr lang="cs-CZ" sz="2000" b="0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- </a:t>
            </a:r>
            <a:r>
              <a:rPr lang="en-US" sz="2000" b="0" i="0" u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většina</a:t>
            </a:r>
            <a:r>
              <a:rPr lang="en-US" sz="2000" b="0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jejich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zakázek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nehodí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krátkodobé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odborná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práce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b="0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2-3 </a:t>
            </a:r>
            <a:r>
              <a:rPr lang="cs-CZ" sz="2000" b="0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2000" b="0" i="0" u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zaměstnanci</a:t>
            </a:r>
            <a:r>
              <a:rPr lang="cs-CZ" sz="20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000" dirty="0">
                <a:latin typeface="Calibri"/>
                <a:ea typeface="Calibri"/>
                <a:cs typeface="Calibri"/>
                <a:sym typeface="Calibri"/>
              </a:rPr>
              <a:t>– modifikace: osoba dříve dlouhodobě nezaměstnaná, </a:t>
            </a:r>
            <a:r>
              <a:rPr lang="cs-CZ" sz="2000" dirty="0" smtClean="0">
                <a:latin typeface="Calibri"/>
                <a:ea typeface="Calibri"/>
                <a:cs typeface="Calibri"/>
                <a:sym typeface="Calibri"/>
              </a:rPr>
              <a:t>	kterou </a:t>
            </a:r>
            <a:r>
              <a:rPr lang="cs-CZ" sz="2000" dirty="0">
                <a:latin typeface="Calibri"/>
                <a:ea typeface="Calibri"/>
                <a:cs typeface="Calibri"/>
                <a:sym typeface="Calibri"/>
              </a:rPr>
              <a:t>uchazeč zaměstnal v posledních např. 12 měsících</a:t>
            </a:r>
            <a:endParaRPr lang="en-US" sz="2000" b="0" i="0" u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1312" marR="0" lvl="0" indent="-341312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výhodnější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je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zaměstnávat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absolventy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lesnických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škol</a:t>
            </a:r>
            <a:endParaRPr lang="en-US" sz="2000" b="0" i="0" u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1312" marR="0" lvl="0" indent="-341312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pracovní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četa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práce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pro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dlouhodobě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nezaměstnané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spolupráce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cs-CZ" sz="2000" b="0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ÚP</a:t>
            </a:r>
            <a:r>
              <a:rPr lang="en-US" sz="2000" b="0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 r. 2019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vytvoří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500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prac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míst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000" b="0" i="0" u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za</a:t>
            </a:r>
            <a:r>
              <a:rPr lang="cs-CZ" sz="2000" b="0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rok 2015 - 17</a:t>
            </a:r>
            <a:r>
              <a:rPr lang="en-US" sz="2000" b="0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000" b="0" i="0" u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 txBox="1"/>
          <p:nvPr/>
        </p:nvSpPr>
        <p:spPr>
          <a:xfrm>
            <a:off x="446087" y="10620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3600" b="0" i="0" u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Povodí</a:t>
            </a:r>
            <a:r>
              <a:rPr lang="cs-CZ" sz="3600" b="0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Moravy</a:t>
            </a:r>
            <a:endParaRPr lang="en-US" sz="3600" b="0" i="0" u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Shape 443"/>
          <p:cNvSpPr txBox="1"/>
          <p:nvPr/>
        </p:nvSpPr>
        <p:spPr>
          <a:xfrm>
            <a:off x="590550" y="1639886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341312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ct val="25000"/>
              <a:buFont typeface="Calibri"/>
              <a:buNone/>
            </a:pPr>
            <a:r>
              <a:rPr lang="en-US" sz="2400" b="1" i="0" u="none" dirty="0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                      </a:t>
            </a:r>
          </a:p>
          <a:p>
            <a:pPr marL="341312" marR="0" lvl="0" indent="-341312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cs-CZ" sz="2000" b="0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Zakázky drobnějších rozsahů – memorandum o spolupráci s Asociací Romů ČR</a:t>
            </a:r>
          </a:p>
          <a:p>
            <a:pPr marL="341312" indent="-341312">
              <a:spcBef>
                <a:spcPts val="120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000" dirty="0" err="1" smtClean="0">
                <a:latin typeface="Calibri"/>
                <a:ea typeface="Calibri"/>
                <a:cs typeface="Calibri"/>
                <a:sym typeface="Calibri"/>
              </a:rPr>
              <a:t>vytipová</a:t>
            </a:r>
            <a:r>
              <a:rPr lang="cs-CZ" sz="2000" dirty="0" smtClean="0"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lang="en-US" sz="2000" dirty="0" err="1" smtClean="0">
                <a:latin typeface="Calibri"/>
                <a:ea typeface="Calibri"/>
                <a:cs typeface="Calibri"/>
                <a:sym typeface="Calibri"/>
              </a:rPr>
              <a:t>ají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latin typeface="Calibri"/>
                <a:ea typeface="Calibri"/>
                <a:cs typeface="Calibri"/>
                <a:sym typeface="Calibri"/>
              </a:rPr>
              <a:t>vhodné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latin typeface="Calibri"/>
                <a:ea typeface="Calibri"/>
                <a:cs typeface="Calibri"/>
                <a:sym typeface="Calibri"/>
              </a:rPr>
              <a:t>zakázky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en-US" sz="2000" dirty="0" err="1">
                <a:latin typeface="Calibri"/>
                <a:ea typeface="Calibri"/>
                <a:cs typeface="Calibri"/>
                <a:sym typeface="Calibri"/>
              </a:rPr>
              <a:t>dlouhá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latin typeface="Calibri"/>
                <a:ea typeface="Calibri"/>
                <a:cs typeface="Calibri"/>
                <a:sym typeface="Calibri"/>
              </a:rPr>
              <a:t>doba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latin typeface="Calibri"/>
                <a:ea typeface="Calibri"/>
                <a:cs typeface="Calibri"/>
                <a:sym typeface="Calibri"/>
              </a:rPr>
              <a:t>plnění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dirty="0" err="1">
                <a:latin typeface="Calibri"/>
                <a:ea typeface="Calibri"/>
                <a:cs typeface="Calibri"/>
                <a:sym typeface="Calibri"/>
              </a:rPr>
              <a:t>manuální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latin typeface="Calibri"/>
                <a:ea typeface="Calibri"/>
                <a:cs typeface="Calibri"/>
                <a:sym typeface="Calibri"/>
              </a:rPr>
              <a:t>práce</a:t>
            </a:r>
            <a:endParaRPr lang="en-US" sz="2000" dirty="0">
              <a:latin typeface="Calibri"/>
              <a:ea typeface="Calibri"/>
              <a:cs typeface="Calibri"/>
              <a:sym typeface="Calibri"/>
            </a:endParaRPr>
          </a:p>
          <a:p>
            <a:pPr marL="341312" indent="-341312">
              <a:spcBef>
                <a:spcPts val="120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000" dirty="0" err="1">
                <a:latin typeface="Calibri"/>
                <a:ea typeface="Calibri"/>
                <a:cs typeface="Calibri"/>
                <a:sym typeface="Calibri"/>
              </a:rPr>
              <a:t>jejich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latin typeface="Calibri"/>
                <a:ea typeface="Calibri"/>
                <a:cs typeface="Calibri"/>
                <a:sym typeface="Calibri"/>
              </a:rPr>
              <a:t>zakázky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latin typeface="Calibri"/>
                <a:ea typeface="Calibri"/>
                <a:cs typeface="Calibri"/>
                <a:sym typeface="Calibri"/>
              </a:rPr>
              <a:t>jsou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latin typeface="Calibri"/>
                <a:ea typeface="Calibri"/>
                <a:cs typeface="Calibri"/>
                <a:sym typeface="Calibri"/>
              </a:rPr>
              <a:t>většinou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latin typeface="Calibri"/>
                <a:ea typeface="Calibri"/>
                <a:cs typeface="Calibri"/>
                <a:sym typeface="Calibri"/>
              </a:rPr>
              <a:t>složité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2000" dirty="0" err="1">
                <a:latin typeface="Calibri"/>
                <a:ea typeface="Calibri"/>
                <a:cs typeface="Calibri"/>
                <a:sym typeface="Calibri"/>
              </a:rPr>
              <a:t>krátké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341312" marR="0" lvl="0" indent="-341312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cs-CZ" sz="2000" b="0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Stavební práce - </a:t>
            </a:r>
            <a:r>
              <a:rPr lang="en-US" sz="2000" b="0" i="0" u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podmínka</a:t>
            </a:r>
            <a:r>
              <a:rPr lang="en-US" sz="2000" b="0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000" b="0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zaměstnání min. 1 osoby z řad </a:t>
            </a:r>
            <a:r>
              <a:rPr lang="en-US" sz="2000" b="0" i="0" u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dlouhodobě</a:t>
            </a:r>
            <a:r>
              <a:rPr lang="en-US" sz="2000" b="0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nezaměstnaných</a:t>
            </a:r>
            <a:r>
              <a:rPr lang="cs-CZ" sz="2000" b="0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(zadávací dokumentace)</a:t>
            </a:r>
            <a:endParaRPr lang="en-US" sz="2000" b="0" i="0" u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1312" marR="0" lvl="0" indent="-341312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cs-CZ" sz="2000" b="0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Projekční práce - s</a:t>
            </a:r>
            <a:r>
              <a:rPr lang="en-US" sz="2000" b="0" i="0" u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táže</a:t>
            </a:r>
            <a:r>
              <a:rPr lang="en-US" sz="2000" b="0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studentů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000" b="0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(obchod. </a:t>
            </a:r>
            <a:r>
              <a:rPr lang="cs-CZ" sz="2000" dirty="0"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cs-CZ" sz="2000" b="0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odmínky)</a:t>
            </a:r>
          </a:p>
          <a:p>
            <a:pPr marL="341312" marR="0" lvl="0" indent="-341312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000" b="0" i="0" u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snaha</a:t>
            </a:r>
            <a:r>
              <a:rPr lang="en-US" sz="2000" b="0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najít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rozumnou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cestu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pro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zadavatele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zhotovitele</a:t>
            </a:r>
            <a:endParaRPr lang="en-US" sz="2000" b="0" i="0" u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 txBox="1"/>
          <p:nvPr/>
        </p:nvSpPr>
        <p:spPr>
          <a:xfrm>
            <a:off x="735012" y="9175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Calibri"/>
              <a:buNone/>
            </a:pPr>
            <a:r>
              <a:rPr lang="en-US" sz="3600" b="0" i="0" u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Most – dobrá praxe </a:t>
            </a:r>
          </a:p>
        </p:txBody>
      </p:sp>
      <p:sp>
        <p:nvSpPr>
          <p:cNvPr id="449" name="Shape 449"/>
          <p:cNvSpPr txBox="1"/>
          <p:nvPr/>
        </p:nvSpPr>
        <p:spPr>
          <a:xfrm>
            <a:off x="498475" y="1916111"/>
            <a:ext cx="8218487" cy="449738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2000" b="0" i="0" u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000" b="0" i="0" u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průkopník tzv. podmínky 10%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000" b="0" i="0" u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vybudovaný systém pro společensky odpovědné zadávání VZ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000" b="0" i="0" u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podmínka 10% uvedena v pravidlech pro zadávání a průběh VZ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000" b="0" i="0" u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po schválení rozpočtu společná schůzka oddělení VZ a sociálního odboru k vytipování VZ, seznam schválen radou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000" b="0" i="0" u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pomoc UP a NNO s výběrem dlouhodobě nezaměstnaných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000" b="0" i="0" u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od roku 2013 takto zaměstnali přes 40 osob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Shape 454"/>
          <p:cNvSpPr txBox="1"/>
          <p:nvPr/>
        </p:nvSpPr>
        <p:spPr>
          <a:xfrm>
            <a:off x="735012" y="9175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Calibri"/>
              <a:buNone/>
            </a:pPr>
            <a:r>
              <a:rPr lang="en-US" sz="3600" b="0" i="0" u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Most – potíže </a:t>
            </a:r>
          </a:p>
        </p:txBody>
      </p:sp>
      <p:sp>
        <p:nvSpPr>
          <p:cNvPr id="455" name="Shape 455"/>
          <p:cNvSpPr txBox="1"/>
          <p:nvPr/>
        </p:nvSpPr>
        <p:spPr>
          <a:xfrm>
            <a:off x="498475" y="2027236"/>
            <a:ext cx="8218487" cy="449738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2000" b="0" i="0" u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000" b="0" i="0" u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je stále obtížnější zaměstnat dlouhodobě nezaměstnané (osobám se 2 a více dětmi se to nevyplatí)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000" b="0" i="0" u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chtěli zaměstnat osoby s trvalým bydlištěm z okresu Most, ale nejde to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000" b="0" i="0" u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vedení města Most se rozhodlo omezit podmínku 10 % na investiční akce, které nejsou financované z EU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Shape 460"/>
          <p:cNvSpPr txBox="1"/>
          <p:nvPr/>
        </p:nvSpPr>
        <p:spPr>
          <a:xfrm>
            <a:off x="468312" y="990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Calibri"/>
              <a:buNone/>
            </a:pPr>
            <a:r>
              <a:rPr lang="en-US" sz="3600" b="0" i="0" u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Kadaň </a:t>
            </a:r>
          </a:p>
        </p:txBody>
      </p:sp>
      <p:sp>
        <p:nvSpPr>
          <p:cNvPr id="461" name="Shape 461"/>
          <p:cNvSpPr txBox="1"/>
          <p:nvPr/>
        </p:nvSpPr>
        <p:spPr>
          <a:xfrm>
            <a:off x="498475" y="1916111"/>
            <a:ext cx="8218487" cy="449738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2000" b="0" i="0" u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000" b="0" i="0" u="none" dirty="0" err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podmínka</a:t>
            </a:r>
            <a:r>
              <a:rPr lang="en-US" sz="2000" b="0" i="0" u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10% </a:t>
            </a:r>
            <a:r>
              <a:rPr lang="en-US" sz="2000" b="0" i="0" u="none" dirty="0" err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en-US" sz="2000" b="0" i="0" u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investiční</a:t>
            </a:r>
            <a:r>
              <a:rPr lang="en-US" sz="2000" b="0" i="0" u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zakázky</a:t>
            </a:r>
            <a:r>
              <a:rPr lang="en-US" sz="2000" b="0" i="0" u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v </a:t>
            </a:r>
            <a:r>
              <a:rPr lang="en-US" sz="2000" b="0" i="0" u="none" dirty="0" err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sociálně</a:t>
            </a:r>
            <a:r>
              <a:rPr lang="en-US" sz="2000" b="0" i="0" u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vyloučené</a:t>
            </a:r>
            <a:r>
              <a:rPr lang="en-US" sz="2000" b="0" i="0" u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lokalitě</a:t>
            </a:r>
            <a:r>
              <a:rPr lang="en-US" sz="2000" b="0" i="0" u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Prunéřov</a:t>
            </a:r>
            <a:endParaRPr lang="en-US" sz="2000" b="0" i="0" u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000" b="0" i="0" u="none" dirty="0" err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inovace</a:t>
            </a:r>
            <a:r>
              <a:rPr lang="en-US" sz="2000" b="0" i="0" u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en-US" sz="2000" b="0" i="0" u="none" dirty="0" err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rozšíření</a:t>
            </a:r>
            <a:r>
              <a:rPr lang="en-US" sz="2000" b="0" i="0" u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podmínky</a:t>
            </a:r>
            <a:r>
              <a:rPr lang="en-US" sz="2000" b="0" i="0" u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10% o </a:t>
            </a:r>
            <a:r>
              <a:rPr lang="en-US" sz="2000" b="0" i="0" u="none" dirty="0" err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čerstvé</a:t>
            </a:r>
            <a:r>
              <a:rPr lang="en-US" sz="2000" b="0" i="0" u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absolventy</a:t>
            </a:r>
            <a:endParaRPr lang="en-US" sz="2000" b="0" i="0" u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000" b="0" i="0" u="none" dirty="0" err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systematická</a:t>
            </a:r>
            <a:r>
              <a:rPr lang="en-US" sz="2000" b="0" i="0" u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práce</a:t>
            </a:r>
            <a:r>
              <a:rPr lang="en-US" sz="2000" b="0" i="0" u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s </a:t>
            </a:r>
            <a:r>
              <a:rPr lang="en-US" sz="2000" b="0" i="0" u="none" dirty="0" err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mládeží</a:t>
            </a:r>
            <a:r>
              <a:rPr lang="en-US" sz="2000" b="0" i="0" u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včetně</a:t>
            </a:r>
            <a:r>
              <a:rPr lang="en-US" sz="2000" b="0" i="0" u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nízkoprahových</a:t>
            </a:r>
            <a:r>
              <a:rPr lang="en-US" sz="2000" b="0" i="0" u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klubů</a:t>
            </a:r>
            <a:r>
              <a:rPr lang="en-US" sz="2000" b="0" i="0" u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b="0" i="0" u="none" dirty="0" err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startovacích</a:t>
            </a:r>
            <a:r>
              <a:rPr lang="en-US" sz="2000" b="0" i="0" u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bytů</a:t>
            </a:r>
            <a:r>
              <a:rPr lang="en-US" sz="2000" b="0" i="0" u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b="0" i="0" u="none" dirty="0" err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praxe</a:t>
            </a:r>
            <a:r>
              <a:rPr lang="en-US" sz="2000" b="0" i="0" u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000" b="0" i="0" u="none" dirty="0" err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opravy</a:t>
            </a:r>
            <a:r>
              <a:rPr lang="en-US" sz="2000" b="0" i="0" u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ve</a:t>
            </a:r>
            <a:r>
              <a:rPr lang="en-US" sz="2000" b="0" i="0" u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městě</a:t>
            </a:r>
            <a:r>
              <a:rPr lang="en-US" sz="2000" b="0" i="0" u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000" b="0" i="0" u="none" dirty="0" err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povinná</a:t>
            </a:r>
            <a:r>
              <a:rPr lang="en-US" sz="2000" b="0" i="0" u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podmínka</a:t>
            </a:r>
            <a:r>
              <a:rPr lang="en-US" sz="2000" b="0" i="0" u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10% v </a:t>
            </a:r>
            <a:r>
              <a:rPr lang="en-US" sz="2000" b="0" i="0" u="none" dirty="0" err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pravidlech</a:t>
            </a:r>
            <a:r>
              <a:rPr lang="en-US" sz="2000" b="0" i="0" u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pro </a:t>
            </a:r>
            <a:r>
              <a:rPr lang="en-US" sz="2000" b="0" i="0" u="none" dirty="0" err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zadávání</a:t>
            </a:r>
            <a:r>
              <a:rPr lang="en-US" sz="2000" b="0" i="0" u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podlimitních</a:t>
            </a:r>
            <a:r>
              <a:rPr lang="en-US" sz="2000" b="0" i="0" u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stavebních</a:t>
            </a:r>
            <a:r>
              <a:rPr lang="en-US" sz="2000" b="0" i="0" u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zakázek</a:t>
            </a:r>
            <a:endParaRPr lang="cs-CZ" sz="2000" b="0" i="0" u="none" dirty="0" smtClean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endParaRPr lang="cs-CZ" sz="2000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endParaRPr lang="cs-CZ" sz="2000" b="0" i="0" u="none" dirty="0" smtClean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endParaRPr lang="en-US" sz="2000" b="0" i="0" u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Shape 466"/>
          <p:cNvSpPr txBox="1"/>
          <p:nvPr/>
        </p:nvSpPr>
        <p:spPr>
          <a:xfrm>
            <a:off x="468312" y="990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Calibri"/>
              <a:buNone/>
            </a:pPr>
            <a:r>
              <a:rPr lang="en-US" sz="3600" b="0" i="0" u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Městská část Praha 12 – 1. zakázka </a:t>
            </a:r>
          </a:p>
        </p:txBody>
      </p:sp>
      <p:sp>
        <p:nvSpPr>
          <p:cNvPr id="467" name="Shape 467"/>
          <p:cNvSpPr txBox="1"/>
          <p:nvPr/>
        </p:nvSpPr>
        <p:spPr>
          <a:xfrm>
            <a:off x="498475" y="1916111"/>
            <a:ext cx="8218487" cy="449738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2000" b="0" i="0" u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000" b="0" i="0" u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2013 sociální podmínka ve výběrových kritériích: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•"/>
            </a:pPr>
            <a:r>
              <a:rPr lang="en-US" sz="2000" b="0" i="0" u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nabídková cena – váha 60 %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•"/>
            </a:pPr>
            <a:r>
              <a:rPr lang="en-US" sz="2000" b="0" i="0" u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podíl osob se zdravotním postižením – váha 20 %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•"/>
            </a:pPr>
            <a:r>
              <a:rPr lang="en-US" sz="2000" b="0" i="0" u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způsob realizace veřejné zakázky – váha 20 %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000" b="0" i="0" u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nadlimitní zakázka na údržbu veřejné zeleně a úklid veřejných prostranství na 4 roky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000" b="0" i="0" u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vítězem konsorcium standardní úklidové firmy a sociálního podniku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000" b="0" i="0" u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MČ je s realizací zakázky spokojena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Shape 472"/>
          <p:cNvSpPr txBox="1"/>
          <p:nvPr/>
        </p:nvSpPr>
        <p:spPr>
          <a:xfrm>
            <a:off x="468312" y="990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Calibri"/>
              <a:buNone/>
            </a:pPr>
            <a:r>
              <a:rPr lang="en-US" sz="3600" b="0" i="0" u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Městská část Praha 12 – 2. zakázka </a:t>
            </a:r>
          </a:p>
        </p:txBody>
      </p:sp>
      <p:sp>
        <p:nvSpPr>
          <p:cNvPr id="473" name="Shape 473"/>
          <p:cNvSpPr txBox="1"/>
          <p:nvPr/>
        </p:nvSpPr>
        <p:spPr>
          <a:xfrm>
            <a:off x="498475" y="1916111"/>
            <a:ext cx="8218487" cy="449738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2000" b="0" i="0" u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000" b="0" i="0" u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doba plnění: 26 měsíců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000" b="0" i="0" u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nadlimitní zakázka na zimní údržbu a blokové čištění pozemních komunikací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000" b="0" i="0" u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ve smlouvě o dílo povinnost zaměstnat na určitý typ prací osoby se zdravotním postižením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000" b="0" i="0" u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kritériem je nejnižší nabídková cena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000" b="0" i="0" u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zakázka je ve fázi předběžného oznámení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Shape 478"/>
          <p:cNvSpPr txBox="1"/>
          <p:nvPr/>
        </p:nvSpPr>
        <p:spPr>
          <a:xfrm>
            <a:off x="468312" y="990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Calibri"/>
              <a:buNone/>
            </a:pPr>
            <a:r>
              <a:rPr lang="en-US" sz="3600" b="0" i="0" u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Jihomoravský kraj</a:t>
            </a:r>
          </a:p>
        </p:txBody>
      </p:sp>
      <p:sp>
        <p:nvSpPr>
          <p:cNvPr id="479" name="Shape 479"/>
          <p:cNvSpPr txBox="1"/>
          <p:nvPr/>
        </p:nvSpPr>
        <p:spPr>
          <a:xfrm>
            <a:off x="498475" y="1916111"/>
            <a:ext cx="8218487" cy="449738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2000" b="0" i="0" u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000" b="0" i="0" u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certifikovaný systém společenské odpovědnosti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000" b="0" i="0" u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odpovědné zadávání je založeno na společenské odpovědnosti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000" b="0" i="0" u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malé zakázky bez výběrového řízení (např. květinové výzdoby od střední školy, dárky na konferenci CSR z biobavlny, úklid od chráněné dílny)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000" b="0" i="0" u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zpracovávají interní příručku jak odpovědně zadávat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000" b="0" i="0" u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Shape 484"/>
          <p:cNvSpPr txBox="1"/>
          <p:nvPr/>
        </p:nvSpPr>
        <p:spPr>
          <a:xfrm>
            <a:off x="684212" y="3398837"/>
            <a:ext cx="3525837" cy="147002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en-US" sz="44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Doporučení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 txBox="1"/>
          <p:nvPr/>
        </p:nvSpPr>
        <p:spPr>
          <a:xfrm>
            <a:off x="468312" y="3684587"/>
            <a:ext cx="8218487" cy="449738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25000"/>
              <a:buFont typeface="Calibri"/>
              <a:buNone/>
            </a:pPr>
            <a:r>
              <a:rPr lang="en-US" sz="3600" b="1" i="0" u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P3 prosazuje téma sociálního podnikání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B0F0"/>
              </a:buClr>
              <a:buSzPct val="25000"/>
              <a:buFont typeface="Calibri"/>
              <a:buNone/>
            </a:pPr>
            <a:r>
              <a:rPr lang="en-US" sz="3600" b="1" i="0" u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v ČR.</a:t>
            </a:r>
          </a:p>
        </p:txBody>
      </p:sp>
      <p:pic>
        <p:nvPicPr>
          <p:cNvPr id="352" name="Shape 3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32136" y="2051050"/>
            <a:ext cx="2498724" cy="1090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Shape 489"/>
          <p:cNvSpPr txBox="1"/>
          <p:nvPr/>
        </p:nvSpPr>
        <p:spPr>
          <a:xfrm>
            <a:off x="446087" y="908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Shape 490"/>
          <p:cNvSpPr txBox="1"/>
          <p:nvPr/>
        </p:nvSpPr>
        <p:spPr>
          <a:xfrm>
            <a:off x="1022350" y="1208087"/>
            <a:ext cx="8229600" cy="452437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341312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ct val="25000"/>
              <a:buFont typeface="Calibri"/>
              <a:buNone/>
            </a:pPr>
            <a:r>
              <a:rPr lang="en-US" sz="2400" b="1" i="0" u="non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                       </a:t>
            </a:r>
          </a:p>
          <a:p>
            <a:pPr marL="341312" marR="0" lvl="0" indent="-341312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odpovědné zadávání by měla prosazovat osoba s kompetencemi realizovat změny </a:t>
            </a:r>
          </a:p>
          <a:p>
            <a:pPr marL="341312" marR="0" lvl="0" indent="-341312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informovat a provádět osvětu na úřadech včetně vysvětlování možných přínosů</a:t>
            </a:r>
          </a:p>
          <a:p>
            <a:pPr marL="341312" marR="0" lvl="0" indent="-341312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hledat vhodné typy zakázek a vše ověřit nejprve v malém rozsahu</a:t>
            </a:r>
          </a:p>
          <a:p>
            <a:pPr marL="341312" marR="0" lvl="0" indent="-341312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provést vyhodnocení</a:t>
            </a:r>
          </a:p>
          <a:p>
            <a:pPr marL="341312" marR="0" lvl="0" indent="-341312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nastavit systém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Shape 495"/>
          <p:cNvSpPr txBox="1"/>
          <p:nvPr/>
        </p:nvSpPr>
        <p:spPr>
          <a:xfrm>
            <a:off x="892175" y="3716337"/>
            <a:ext cx="8229600" cy="362584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en-US" sz="44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Děkuji za pozornost</a:t>
            </a:r>
            <a:br>
              <a:rPr lang="en-US" sz="44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4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44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P3 - People, Planet, Profit, o.p.s.</a:t>
            </a:r>
            <a:br>
              <a:rPr lang="en-US" sz="24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Malátova 16, Praha 5 - Smíchov</a:t>
            </a:r>
            <a:br>
              <a:rPr lang="en-US" sz="24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petra.francova@p-p-p.cz</a:t>
            </a:r>
            <a:br>
              <a:rPr lang="en-US" sz="24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www.p-p-p.cz nebo www.people-planet-profit.cz</a:t>
            </a:r>
            <a:br>
              <a:rPr lang="en-US" sz="24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400" b="0" i="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 txBox="1"/>
          <p:nvPr/>
        </p:nvSpPr>
        <p:spPr>
          <a:xfrm>
            <a:off x="457200" y="990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Calibri"/>
              <a:buNone/>
            </a:pPr>
            <a:r>
              <a:rPr lang="en-US" sz="3600" b="0" i="0" u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Koncept trojího prospěchu</a:t>
            </a:r>
          </a:p>
        </p:txBody>
      </p:sp>
      <p:pic>
        <p:nvPicPr>
          <p:cNvPr id="362" name="Shape 3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43211" y="2205036"/>
            <a:ext cx="3370262" cy="32750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 txBox="1"/>
          <p:nvPr/>
        </p:nvSpPr>
        <p:spPr>
          <a:xfrm>
            <a:off x="457200" y="990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Calibri"/>
              <a:buNone/>
            </a:pPr>
            <a:r>
              <a:rPr lang="en-US" sz="3600" b="0" i="0" u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Co děláme</a:t>
            </a:r>
          </a:p>
        </p:txBody>
      </p:sp>
      <p:sp>
        <p:nvSpPr>
          <p:cNvPr id="372" name="Shape 372"/>
          <p:cNvSpPr txBox="1"/>
          <p:nvPr/>
        </p:nvSpPr>
        <p:spPr>
          <a:xfrm>
            <a:off x="520700" y="2171700"/>
            <a:ext cx="8218487" cy="449738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339725" marR="0" lvl="0" indent="-339725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000" b="0" i="0" u="none" dirty="0" err="1" smtClean="0">
                <a:solidFill>
                  <a:srgbClr val="0D0D0D"/>
                </a:solidFill>
                <a:latin typeface="Calibri"/>
                <a:ea typeface="Calibri"/>
                <a:cs typeface="Calibri"/>
                <a:sym typeface="Calibri"/>
              </a:rPr>
              <a:t>organizujeme</a:t>
            </a:r>
            <a:r>
              <a:rPr lang="en-US" sz="2000" b="0" i="0" u="none" dirty="0" smtClean="0">
                <a:solidFill>
                  <a:srgbClr val="0D0D0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D0D0D"/>
                </a:solidFill>
                <a:latin typeface="Calibri"/>
                <a:ea typeface="Calibri"/>
                <a:cs typeface="Calibri"/>
                <a:sym typeface="Calibri"/>
              </a:rPr>
              <a:t>semináře</a:t>
            </a:r>
            <a:r>
              <a:rPr lang="en-US" sz="2000" b="0" i="0" u="none" dirty="0">
                <a:solidFill>
                  <a:srgbClr val="0D0D0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D0D0D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en-US" sz="2000" b="0" i="0" u="none" dirty="0">
                <a:solidFill>
                  <a:srgbClr val="0D0D0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D0D0D"/>
                </a:solidFill>
                <a:latin typeface="Calibri"/>
                <a:ea typeface="Calibri"/>
                <a:cs typeface="Calibri"/>
                <a:sym typeface="Calibri"/>
              </a:rPr>
              <a:t>zakládání</a:t>
            </a:r>
            <a:r>
              <a:rPr lang="en-US" sz="2000" b="0" i="0" u="none" dirty="0">
                <a:solidFill>
                  <a:srgbClr val="0D0D0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D0D0D"/>
                </a:solidFill>
                <a:latin typeface="Calibri"/>
                <a:ea typeface="Calibri"/>
                <a:cs typeface="Calibri"/>
                <a:sym typeface="Calibri"/>
              </a:rPr>
              <a:t>sociálních</a:t>
            </a:r>
            <a:r>
              <a:rPr lang="en-US" sz="2000" b="0" i="0" u="none" dirty="0">
                <a:solidFill>
                  <a:srgbClr val="0D0D0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D0D0D"/>
                </a:solidFill>
                <a:latin typeface="Calibri"/>
                <a:ea typeface="Calibri"/>
                <a:cs typeface="Calibri"/>
                <a:sym typeface="Calibri"/>
              </a:rPr>
              <a:t>podniků</a:t>
            </a:r>
            <a:endParaRPr lang="en-US" sz="2000" b="0" i="0" u="none" dirty="0">
              <a:solidFill>
                <a:srgbClr val="0D0D0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39725" marR="0" lvl="0" indent="-339725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000" b="0" i="0" u="none" dirty="0" err="1">
                <a:solidFill>
                  <a:srgbClr val="0D0D0D"/>
                </a:solidFill>
                <a:latin typeface="Calibri"/>
                <a:ea typeface="Calibri"/>
                <a:cs typeface="Calibri"/>
                <a:sym typeface="Calibri"/>
              </a:rPr>
              <a:t>poskytujeme</a:t>
            </a:r>
            <a:r>
              <a:rPr lang="en-US" sz="2000" b="0" i="0" u="none" dirty="0">
                <a:solidFill>
                  <a:srgbClr val="0D0D0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D0D0D"/>
                </a:solidFill>
                <a:latin typeface="Calibri"/>
                <a:ea typeface="Calibri"/>
                <a:cs typeface="Calibri"/>
                <a:sym typeface="Calibri"/>
              </a:rPr>
              <a:t>poradenství</a:t>
            </a:r>
            <a:r>
              <a:rPr lang="en-US" sz="2000" b="0" i="0" u="none" dirty="0">
                <a:solidFill>
                  <a:srgbClr val="0D0D0D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2000" b="0" i="0" u="none" dirty="0" err="1">
                <a:solidFill>
                  <a:srgbClr val="0D0D0D"/>
                </a:solidFill>
                <a:latin typeface="Calibri"/>
                <a:ea typeface="Calibri"/>
                <a:cs typeface="Calibri"/>
                <a:sym typeface="Calibri"/>
              </a:rPr>
              <a:t>konzultace</a:t>
            </a:r>
            <a:r>
              <a:rPr lang="en-US" sz="2000" b="0" i="0" u="none" dirty="0">
                <a:solidFill>
                  <a:srgbClr val="0D0D0D"/>
                </a:solidFill>
                <a:latin typeface="Calibri"/>
                <a:ea typeface="Calibri"/>
                <a:cs typeface="Calibri"/>
                <a:sym typeface="Calibri"/>
              </a:rPr>
              <a:t> v </a:t>
            </a:r>
            <a:r>
              <a:rPr lang="en-US" sz="2000" b="0" i="0" u="none" dirty="0" err="1">
                <a:solidFill>
                  <a:srgbClr val="0D0D0D"/>
                </a:solidFill>
                <a:latin typeface="Calibri"/>
                <a:ea typeface="Calibri"/>
                <a:cs typeface="Calibri"/>
                <a:sym typeface="Calibri"/>
              </a:rPr>
              <a:t>oblasti</a:t>
            </a:r>
            <a:r>
              <a:rPr lang="en-US" sz="2000" b="0" i="0" u="none" dirty="0">
                <a:solidFill>
                  <a:srgbClr val="0D0D0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D0D0D"/>
                </a:solidFill>
                <a:latin typeface="Calibri"/>
                <a:ea typeface="Calibri"/>
                <a:cs typeface="Calibri"/>
                <a:sym typeface="Calibri"/>
              </a:rPr>
              <a:t>sociálního</a:t>
            </a:r>
            <a:r>
              <a:rPr lang="en-US" sz="2000" b="0" i="0" u="none" dirty="0">
                <a:solidFill>
                  <a:srgbClr val="0D0D0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D0D0D"/>
                </a:solidFill>
                <a:latin typeface="Calibri"/>
                <a:ea typeface="Calibri"/>
                <a:cs typeface="Calibri"/>
                <a:sym typeface="Calibri"/>
              </a:rPr>
              <a:t>podnikání</a:t>
            </a:r>
            <a:endParaRPr lang="en-US" sz="2000" b="0" i="0" u="none" dirty="0">
              <a:solidFill>
                <a:srgbClr val="0D0D0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39725" marR="0" lvl="0" indent="-339725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000" b="0" i="0" u="none" dirty="0" err="1">
                <a:solidFill>
                  <a:srgbClr val="0D0D0D"/>
                </a:solidFill>
                <a:latin typeface="Calibri"/>
                <a:ea typeface="Calibri"/>
                <a:cs typeface="Calibri"/>
                <a:sym typeface="Calibri"/>
              </a:rPr>
              <a:t>realizujeme</a:t>
            </a:r>
            <a:r>
              <a:rPr lang="en-US" sz="2000" b="0" i="0" u="none" dirty="0">
                <a:solidFill>
                  <a:srgbClr val="0D0D0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D0D0D"/>
                </a:solidFill>
                <a:latin typeface="Calibri"/>
                <a:ea typeface="Calibri"/>
                <a:cs typeface="Calibri"/>
                <a:sym typeface="Calibri"/>
              </a:rPr>
              <a:t>projekty</a:t>
            </a:r>
            <a:r>
              <a:rPr lang="en-US" sz="2000" b="0" i="0" u="none" dirty="0">
                <a:solidFill>
                  <a:srgbClr val="0D0D0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D0D0D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en-US" sz="2000" b="0" i="0" u="none" dirty="0">
                <a:solidFill>
                  <a:srgbClr val="0D0D0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D0D0D"/>
                </a:solidFill>
                <a:latin typeface="Calibri"/>
                <a:ea typeface="Calibri"/>
                <a:cs typeface="Calibri"/>
                <a:sym typeface="Calibri"/>
              </a:rPr>
              <a:t>podporu</a:t>
            </a:r>
            <a:r>
              <a:rPr lang="en-US" sz="2000" b="0" i="0" u="none" dirty="0">
                <a:solidFill>
                  <a:srgbClr val="0D0D0D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2000" b="0" i="0" u="none" dirty="0" err="1">
                <a:solidFill>
                  <a:srgbClr val="0D0D0D"/>
                </a:solidFill>
                <a:latin typeface="Calibri"/>
                <a:ea typeface="Calibri"/>
                <a:cs typeface="Calibri"/>
                <a:sym typeface="Calibri"/>
              </a:rPr>
              <a:t>propagaci</a:t>
            </a:r>
            <a:r>
              <a:rPr lang="en-US" sz="2000" b="0" i="0" u="none" dirty="0">
                <a:solidFill>
                  <a:srgbClr val="0D0D0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D0D0D"/>
                </a:solidFill>
                <a:latin typeface="Calibri"/>
                <a:ea typeface="Calibri"/>
                <a:cs typeface="Calibri"/>
                <a:sym typeface="Calibri"/>
              </a:rPr>
              <a:t>sociálního</a:t>
            </a:r>
            <a:r>
              <a:rPr lang="en-US" sz="2000" b="0" i="0" u="none" dirty="0">
                <a:solidFill>
                  <a:srgbClr val="0D0D0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D0D0D"/>
                </a:solidFill>
                <a:latin typeface="Calibri"/>
                <a:ea typeface="Calibri"/>
                <a:cs typeface="Calibri"/>
                <a:sym typeface="Calibri"/>
              </a:rPr>
              <a:t>podnikání</a:t>
            </a:r>
            <a:endParaRPr lang="en-US" sz="2000" b="0" i="0" u="none" dirty="0">
              <a:solidFill>
                <a:srgbClr val="0D0D0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39725" indent="-339725">
              <a:spcBef>
                <a:spcPts val="200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000" dirty="0" err="1" smtClean="0">
                <a:solidFill>
                  <a:srgbClr val="0D0D0D"/>
                </a:solidFill>
                <a:latin typeface="Calibri"/>
                <a:ea typeface="Calibri"/>
                <a:cs typeface="Calibri"/>
                <a:sym typeface="Calibri"/>
              </a:rPr>
              <a:t>koordin</a:t>
            </a:r>
            <a:r>
              <a:rPr lang="cs-CZ" sz="2000" dirty="0" err="1" smtClean="0">
                <a:solidFill>
                  <a:srgbClr val="0D0D0D"/>
                </a:solidFill>
                <a:latin typeface="Calibri"/>
                <a:ea typeface="Calibri"/>
                <a:cs typeface="Calibri"/>
                <a:sym typeface="Calibri"/>
              </a:rPr>
              <a:t>ovali</a:t>
            </a:r>
            <a:r>
              <a:rPr lang="cs-CZ" sz="2000" dirty="0" smtClean="0">
                <a:solidFill>
                  <a:srgbClr val="0D0D0D"/>
                </a:solidFill>
                <a:latin typeface="Calibri"/>
                <a:ea typeface="Calibri"/>
                <a:cs typeface="Calibri"/>
                <a:sym typeface="Calibri"/>
              </a:rPr>
              <a:t> jsme </a:t>
            </a:r>
            <a:r>
              <a:rPr lang="en-US" sz="2000" dirty="0" err="1" smtClean="0">
                <a:solidFill>
                  <a:srgbClr val="0D0D0D"/>
                </a:solidFill>
                <a:latin typeface="Calibri"/>
                <a:ea typeface="Calibri"/>
                <a:cs typeface="Calibri"/>
                <a:sym typeface="Calibri"/>
              </a:rPr>
              <a:t>činnost</a:t>
            </a:r>
            <a:r>
              <a:rPr lang="en-US" sz="2000" dirty="0" smtClean="0">
                <a:solidFill>
                  <a:srgbClr val="0D0D0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Tematické</a:t>
            </a:r>
            <a:r>
              <a:rPr lang="en-US" sz="2000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sítě</a:t>
            </a:r>
            <a:r>
              <a:rPr lang="en-US" sz="2000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 pro </a:t>
            </a:r>
            <a:r>
              <a:rPr lang="en-US" sz="2000" dirty="0" err="1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sociální</a:t>
            </a:r>
            <a:r>
              <a:rPr lang="en-US" sz="2000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ekonomiku</a:t>
            </a:r>
            <a:r>
              <a:rPr lang="en-US" sz="2000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smtClean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TESSEA</a:t>
            </a:r>
            <a:r>
              <a:rPr lang="cs-CZ" sz="2000" dirty="0" smtClean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, 2015 jsme spoluzaložili polek</a:t>
            </a:r>
            <a:r>
              <a:rPr lang="cs-CZ" sz="2000" dirty="0" smtClean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 TESSEA ČR, </a:t>
            </a:r>
            <a:r>
              <a:rPr lang="cs-CZ" sz="2000" dirty="0" err="1" smtClean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z.s</a:t>
            </a:r>
            <a:r>
              <a:rPr lang="cs-CZ" sz="2000" dirty="0" smtClean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n-US" sz="2000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39725" marR="0" lvl="0" indent="-339725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000" b="0" i="0" u="none" dirty="0" err="1" smtClean="0">
                <a:solidFill>
                  <a:srgbClr val="0D0D0D"/>
                </a:solidFill>
                <a:latin typeface="Calibri"/>
                <a:ea typeface="Calibri"/>
                <a:cs typeface="Calibri"/>
                <a:sym typeface="Calibri"/>
              </a:rPr>
              <a:t>spolupracujeme</a:t>
            </a:r>
            <a:r>
              <a:rPr lang="en-US" sz="2000" b="0" i="0" u="none" dirty="0" smtClean="0">
                <a:solidFill>
                  <a:srgbClr val="0D0D0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>
                <a:solidFill>
                  <a:srgbClr val="0D0D0D"/>
                </a:solidFill>
                <a:latin typeface="Calibri"/>
                <a:ea typeface="Calibri"/>
                <a:cs typeface="Calibri"/>
                <a:sym typeface="Calibri"/>
              </a:rPr>
              <a:t>s MPSV</a:t>
            </a:r>
          </a:p>
          <a:p>
            <a:pPr marL="339725" marR="0" lvl="0" indent="-339725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000" b="0" i="0" u="none" dirty="0" err="1">
                <a:solidFill>
                  <a:srgbClr val="0D0D0D"/>
                </a:solidFill>
                <a:latin typeface="Calibri"/>
                <a:ea typeface="Calibri"/>
                <a:cs typeface="Calibri"/>
                <a:sym typeface="Calibri"/>
              </a:rPr>
              <a:t>spolupracujeme</a:t>
            </a:r>
            <a:r>
              <a:rPr lang="en-US" sz="2000" b="0" i="0" u="none" dirty="0">
                <a:solidFill>
                  <a:srgbClr val="0D0D0D"/>
                </a:solidFill>
                <a:latin typeface="Calibri"/>
                <a:ea typeface="Calibri"/>
                <a:cs typeface="Calibri"/>
                <a:sym typeface="Calibri"/>
              </a:rPr>
              <a:t> s ČSOB</a:t>
            </a:r>
          </a:p>
          <a:p>
            <a:pPr marL="339725" marR="0" lvl="0" indent="-339725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2400" b="0" i="0" u="none" dirty="0">
              <a:solidFill>
                <a:srgbClr val="0D0D0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400" b="0" i="0" u="none" dirty="0">
              <a:solidFill>
                <a:srgbClr val="0D0D0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 txBox="1"/>
          <p:nvPr/>
        </p:nvSpPr>
        <p:spPr>
          <a:xfrm>
            <a:off x="735012" y="9175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Calibri"/>
              <a:buNone/>
            </a:pPr>
            <a:r>
              <a:rPr lang="en-US" sz="3600" b="0" i="0" u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Projekt „Odpovědné nakupování veřejné správy od sociálních podniků“</a:t>
            </a:r>
          </a:p>
        </p:txBody>
      </p:sp>
      <p:sp>
        <p:nvSpPr>
          <p:cNvPr id="382" name="Shape 382"/>
          <p:cNvSpPr txBox="1"/>
          <p:nvPr/>
        </p:nvSpPr>
        <p:spPr>
          <a:xfrm>
            <a:off x="498475" y="2747961"/>
            <a:ext cx="8218487" cy="449738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339725" marR="0" lvl="0" indent="-3397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000" b="0" i="0" u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cílem je zvýšení informovanosti o možnostech praktického využívání společensky odpovědného zadávání veřejných zakázek pro podporu sociálního podnikání</a:t>
            </a:r>
          </a:p>
          <a:p>
            <a:pPr marL="339725" marR="0" lvl="0" indent="-339725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000" b="0" i="0" u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cílovými skupinami jsou veřejná správa, sociální podniky a ostatní soukromý sektor</a:t>
            </a:r>
          </a:p>
          <a:p>
            <a:pPr marL="339725" marR="0" lvl="0" indent="-339725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000" b="0" i="0" u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v rámci projektu jsou popisovány příklady dobré praxe, proběhne 8 seminářů a bude vydána publikace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 txBox="1"/>
          <p:nvPr/>
        </p:nvSpPr>
        <p:spPr>
          <a:xfrm>
            <a:off x="684212" y="3573462"/>
            <a:ext cx="3525837" cy="210184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en-US" sz="44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Příklady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en-US" sz="44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dobré praxe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 txBox="1"/>
          <p:nvPr/>
        </p:nvSpPr>
        <p:spPr>
          <a:xfrm>
            <a:off x="446087" y="11334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Calibri"/>
              <a:buNone/>
            </a:pPr>
            <a:r>
              <a:rPr lang="en-US" sz="3600" b="0" i="0" u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MPSV – strategie od dubna 2014</a:t>
            </a:r>
          </a:p>
        </p:txBody>
      </p:sp>
      <p:sp>
        <p:nvSpPr>
          <p:cNvPr id="397" name="Shape 397"/>
          <p:cNvSpPr txBox="1"/>
          <p:nvPr/>
        </p:nvSpPr>
        <p:spPr>
          <a:xfrm>
            <a:off x="457200" y="2143125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339725" marR="0" lvl="0" indent="-3397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Calibri"/>
              <a:buNone/>
            </a:pPr>
            <a:r>
              <a:rPr lang="en-US" sz="2400" b="0" i="0" u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Strategie odpovědného veřejného zadávání pro resort práce a sociálních věcí </a:t>
            </a:r>
          </a:p>
          <a:p>
            <a:pPr marL="339725" marR="0" lvl="0" indent="-339725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Calibri"/>
              <a:buNone/>
            </a:pPr>
            <a:r>
              <a:rPr lang="en-US" sz="2400" b="0" i="0" u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3 priority:</a:t>
            </a:r>
          </a:p>
          <a:p>
            <a:pPr marL="339725" marR="0" lvl="0" indent="-339725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Calibri"/>
              <a:buNone/>
            </a:pPr>
            <a:r>
              <a:rPr lang="en-US" sz="2400" b="0" i="0" u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1.	diverzifikace dodavatelského řetězce</a:t>
            </a:r>
          </a:p>
          <a:p>
            <a:pPr marL="339725" marR="0" lvl="0" indent="-339725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Calibri"/>
              <a:buNone/>
            </a:pPr>
            <a:r>
              <a:rPr lang="en-US" sz="2400" b="0" i="0" u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2.	podpora a rozvoj sociálně odpovědného veřejného zadávání</a:t>
            </a:r>
          </a:p>
          <a:p>
            <a:pPr marL="339725" marR="0" lvl="0" indent="-339725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Calibri"/>
              <a:buNone/>
            </a:pPr>
            <a:r>
              <a:rPr lang="en-US" sz="2400" b="0" i="0" u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3.	zohledňování celkové udržitelnosti a dopadů na životní prostředí</a:t>
            </a:r>
          </a:p>
          <a:p>
            <a:pPr marL="339725" marR="0" lvl="0" indent="-339725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2400" b="0" i="0" u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 txBox="1"/>
          <p:nvPr/>
        </p:nvSpPr>
        <p:spPr>
          <a:xfrm>
            <a:off x="735012" y="9810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Calibri"/>
              <a:buNone/>
            </a:pPr>
            <a:r>
              <a:rPr lang="en-US" sz="3600" b="0" i="0" u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MPSV - Zakázka na zajištění ekologického úklidu v objektu MPSV</a:t>
            </a:r>
          </a:p>
        </p:txBody>
      </p:sp>
      <p:sp>
        <p:nvSpPr>
          <p:cNvPr id="407" name="Shape 407"/>
          <p:cNvSpPr txBox="1"/>
          <p:nvPr/>
        </p:nvSpPr>
        <p:spPr>
          <a:xfrm>
            <a:off x="735012" y="1844675"/>
            <a:ext cx="8229600" cy="426084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341312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2400" b="0" i="0" u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1312" marR="0" lvl="0" indent="-341312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000" b="0" i="0" u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vyhlášena v září 2014</a:t>
            </a:r>
          </a:p>
          <a:p>
            <a:pPr marL="341312" marR="0" lvl="0" indent="-341312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000" b="0" i="0" u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doba plnění: 4 roky</a:t>
            </a:r>
          </a:p>
          <a:p>
            <a:pPr marL="341312" marR="0" lvl="0" indent="-341312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000" b="0" i="0" u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nadlimitní řízení s předpokládanou výší 10.000.000 Kč</a:t>
            </a:r>
          </a:p>
          <a:p>
            <a:pPr marL="341312" marR="0" lvl="0" indent="-341312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000" b="0" i="0" u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předmět plnění: ekologické úklidové služby a s nimi spojené dodávky ekologicky šetrného spotřebního zboží a materiálu pro budovu MPSV</a:t>
            </a:r>
          </a:p>
          <a:p>
            <a:pPr marL="341312" marR="0" lvl="0" indent="-341312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000" b="0" i="0" u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zaměstnání 2 dlouhodobě nezaměstnaných</a:t>
            </a:r>
          </a:p>
          <a:p>
            <a:pPr marL="341312" marR="0" lvl="0" indent="-341312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000" b="0" i="0" u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požadavek na ekologicky šetrné a zdravotně nezávadné úklidové prostředky a materiál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000" b="0" i="0" u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 txBox="1"/>
          <p:nvPr/>
        </p:nvSpPr>
        <p:spPr>
          <a:xfrm>
            <a:off x="806450" y="9810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Calibri"/>
              <a:buNone/>
            </a:pPr>
            <a:r>
              <a:rPr lang="en-US" sz="3600" b="0" i="0" u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MPSV – další kroky v sociálně odpovědném zadávání</a:t>
            </a:r>
          </a:p>
        </p:txBody>
      </p:sp>
      <p:sp>
        <p:nvSpPr>
          <p:cNvPr id="417" name="Shape 417"/>
          <p:cNvSpPr txBox="1"/>
          <p:nvPr/>
        </p:nvSpPr>
        <p:spPr>
          <a:xfrm>
            <a:off x="735012" y="1844675"/>
            <a:ext cx="8229600" cy="426084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341312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2400" b="0" i="0" u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1312" marR="0" lvl="0" indent="-341312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000" b="0" i="0" u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zakázky na stavební práce v resortu nad 5 mil. Kč a delší než 6 měsíců posuzovat z hlediska sociálních aspektů </a:t>
            </a:r>
          </a:p>
          <a:p>
            <a:pPr marL="341312" marR="0" lvl="0" indent="-341312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000" b="0" i="0" u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dbát na netolerování nelegální práce</a:t>
            </a:r>
          </a:p>
          <a:p>
            <a:pPr marL="341312" marR="0" lvl="0" indent="-341312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000" b="0" i="0" u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analyzovat další příležitosti</a:t>
            </a:r>
          </a:p>
          <a:p>
            <a:pPr marL="341312" marR="0" lvl="0" indent="-341312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000" b="0" i="0" u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zohledňovat i aspekty etického nakupování</a:t>
            </a:r>
          </a:p>
          <a:p>
            <a:pPr marL="341312" marR="0" lvl="0" indent="-341312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000" b="0" i="0" u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příprava systémového projektu na podporu odpovědného zadávání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000" b="0" i="0" u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Motiv systému Office">
  <a:themeElements>
    <a:clrScheme name="Motiv systém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tiv systému Office">
  <a:themeElements>
    <a:clrScheme name="Motiv systém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Motiv systému Office">
  <a:themeElements>
    <a:clrScheme name="Motiv systém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Motiv systému Office">
  <a:themeElements>
    <a:clrScheme name="Motiv systém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Motiv systému Office">
  <a:themeElements>
    <a:clrScheme name="Motiv systém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772</Words>
  <Application>Microsoft Office PowerPoint</Application>
  <PresentationFormat>Předvádění na obrazovce (4:3)</PresentationFormat>
  <Paragraphs>144</Paragraphs>
  <Slides>21</Slides>
  <Notes>21</Notes>
  <HiddenSlides>0</HiddenSlides>
  <MMClips>0</MMClips>
  <ScaleCrop>false</ScaleCrop>
  <HeadingPairs>
    <vt:vector size="4" baseType="variant">
      <vt:variant>
        <vt:lpstr>Motiv</vt:lpstr>
      </vt:variant>
      <vt:variant>
        <vt:i4>5</vt:i4>
      </vt:variant>
      <vt:variant>
        <vt:lpstr>Nadpisy snímků</vt:lpstr>
      </vt:variant>
      <vt:variant>
        <vt:i4>21</vt:i4>
      </vt:variant>
    </vt:vector>
  </HeadingPairs>
  <TitlesOfParts>
    <vt:vector size="26" baseType="lpstr">
      <vt:lpstr>Motiv systému Office</vt:lpstr>
      <vt:lpstr>1_Motiv systému Office</vt:lpstr>
      <vt:lpstr>2_Motiv systému Office</vt:lpstr>
      <vt:lpstr>3_Motiv systému Office</vt:lpstr>
      <vt:lpstr>8_Motiv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Jitka Čechová</dc:creator>
  <cp:lastModifiedBy>p3-2015</cp:lastModifiedBy>
  <cp:revision>10</cp:revision>
  <dcterms:modified xsi:type="dcterms:W3CDTF">2016-02-10T23:53:20Z</dcterms:modified>
</cp:coreProperties>
</file>